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467" r:id="rId2"/>
    <p:sldId id="468" r:id="rId3"/>
    <p:sldId id="469" r:id="rId4"/>
    <p:sldId id="470" r:id="rId5"/>
    <p:sldId id="471" r:id="rId6"/>
    <p:sldId id="473" r:id="rId7"/>
    <p:sldId id="474" r:id="rId8"/>
    <p:sldId id="476" r:id="rId9"/>
    <p:sldId id="475" r:id="rId10"/>
    <p:sldId id="477" r:id="rId11"/>
    <p:sldId id="478" r:id="rId12"/>
    <p:sldId id="472" r:id="rId13"/>
  </p:sldIdLst>
  <p:sldSz cx="12192000" cy="6858000"/>
  <p:notesSz cx="6858000" cy="9144000"/>
  <p:embeddedFontLst>
    <p:embeddedFont>
      <p:font typeface="맑은 고딕" panose="020B0503020000020004" pitchFamily="34" charset="-127"/>
      <p:regular r:id="rId16"/>
      <p:bold r:id="rId17"/>
    </p:embeddedFont>
    <p:embeddedFont>
      <p:font typeface="Calibri" panose="020F0502020204030204" pitchFamily="34" charset="0"/>
      <p:regular r:id="rId18"/>
      <p:bold r:id="rId19"/>
      <p:italic r:id="rId20"/>
      <p:boldItalic r:id="rId21"/>
    </p:embeddedFont>
    <p:embeddedFont>
      <p:font typeface="Montserrat Light" panose="020F0302020204030204" pitchFamily="34" charset="0"/>
      <p:regular r:id="rId22"/>
      <p:italic r:id="rId23"/>
    </p:embeddedFont>
    <p:embeddedFont>
      <p:font typeface="Unna" panose="02040503070705020203" pitchFamily="18" charset="77"/>
      <p:regular r:id="rId24"/>
      <p:bold r:id="rId25"/>
      <p:italic r:id="rId26"/>
      <p:boldItalic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9DD"/>
    <a:srgbClr val="10001D"/>
    <a:srgbClr val="7250FC"/>
    <a:srgbClr val="3E23FF"/>
    <a:srgbClr val="FF386C"/>
    <a:srgbClr val="ECCFFF"/>
    <a:srgbClr val="9902E6"/>
    <a:srgbClr val="FFCEF5"/>
    <a:srgbClr val="8E66FF"/>
    <a:srgbClr val="D3B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13" autoAdjust="0"/>
    <p:restoredTop sz="94650"/>
  </p:normalViewPr>
  <p:slideViewPr>
    <p:cSldViewPr snapToGrid="0">
      <p:cViewPr varScale="1">
        <p:scale>
          <a:sx n="120" d="100"/>
          <a:sy n="120" d="100"/>
        </p:scale>
        <p:origin x="22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066"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05.375"/>
    </inkml:context>
    <inkml:brush xml:id="br0">
      <inkml:brushProperty name="width" value="0.05" units="cm"/>
      <inkml:brushProperty name="height" value="0.05" units="cm"/>
    </inkml:brush>
  </inkml:definitions>
  <inkml:trace contextRef="#ctx0" brushRef="#br0">2170 1911 24575,'0'-91'0,"0"27"0,0-1 0,0-2 0,0-8 0,0 18 0,0 18 0,-2 18 0,-9 11 0,-15 6 0,-24 30 0,13 8 0,0 10 0,-10 27 0,1 12 0,10-8 0,0 7 0,1 2-378,6-12 1,2 2-1,-1 2 1,1-1 377,1 0 0,0 0 0,0 0 0,2-2 0,-5 15 0,2-1 0,2-6 0,-4 14 0,4-11 0,-2 12 0,23-84 0,24-60 0,15-41 0,0 7 0,5-10 0,3-6-566,-11 22 0,3-5 1,1-3-1,0 0 1,0-1 565,3-4 0,0-2 0,1-1 0,-2 2 0,-1 2 0,-4 10 0,-2 1 0,0 1 0,-2 3 0,-1 2 420,9-26 1,-3 5-1,-4 10-420,-2 5 0,-6 14 0,-1 3 0,-34 83 0,-18 38 0,-10 20 0,9-20 0,-4 7 0,-2 4 0,-1 1-408,2-3 0,-2 3 0,0 1 0,-1 1 0,0-1 408,-1 2 0,0 1 0,0-1 0,1-1 0,1-2 0,-3 5 0,2-2 0,1-2 0,3-7 897,-2 2 0,3-5 1,15-18-898,21-23 0,26-52 0,20-40 0,4-7 0,0 2 0,4-8 0,3-5 0,1-1-488,-6 7 0,2-3 1,1-1-1,-1 0 0,-1 1 488,-3 5 0,0-1 0,-1 0 0,-2 4 0,-2 3 0,-2 0 0,-1 4 0,-3 3 0,-4 5 0,14-23 0,-10 17 0,-12 22 0,-51 82 0,-21 32 0,5-8 0,-7 11 0,-4 6 0,-1 1-135,2-5 1,-2 4 0,-2 2 0,0 1 0,-1 0 134,5-9 0,0 2 0,-1 0 0,1 0 0,0-1 0,1-3 0,-2 5 0,-1-1 0,2-3 0,2-2 0,3-6 0,-8 12 0,4-7 0,8-12 0,-2 2 0,70-104 0,26-38 0,-14 20 0,6-8 0,2-5 0,1 0 95,-5 6 1,2-3 0,0-1 0,-1 0 0,0 2-96,-2 1 0,-1 1 0,0 0 0,-2 2 0,-2 4 0,12-22 0,-4 4 0,-5 10 0,0-1 0,-23 31 0,-58 79 0,-5 19 0,-13 21 0,-2 5 69,14-20 1,-3 4-1,-1 2 1,-1 2-1,0 0-69,-4 7 0,-2 2 0,-1 0 0,2-1 0,1-3 0,-6 8 0,1-1 0,3-3 0,6-8 0,-2 2 0,5-6 0,28-37 0,61-77 0,-5 3 0,10-17 0,6-9 0,5-6 0,-1 1-377,-4 5 0,3-3 0,1-4 0,3-2 0,0-2 0,0 0 0,-1 1 377,-3 3 0,1 0 0,1-2 0,0-1 0,-1 1 0,0 0 0,-1 1 0,-1 1 0,2-3 0,0-1 0,-1 1 0,-1 1 0,-1 2 0,-2 3 0,-3 3-82,3-5 0,-2 3 0,-3 3 0,-2 5 0,-5 5 82,30-43 0,-33 46 0,-78 109 0,-1 7 0,-14 21 0,-7 10 0,0 0-174,13-17 0,-2 2 0,-3 3 0,0 2 0,-1 1 0,0 0 174,4-5 0,-2 1 0,-1 1 0,0 1 0,1-1 0,0-1 0,2-2 0,-2 5 0,-1-1 0,1-1 0,2-2 0,2-3 0,3-5 0,-4 7 0,2-4 0,4-5 0,7-9 0,-10 16 0,26-32 0,63-85 0,30-42 0,-19 21 0,6-9 0,3-7 0,0-1 301,-13 18 0,1-2 1,0-2-1,1-1 1,-1 0-1,0 1-301,8-13 0,0-1 0,-1 1 0,-2 1 0,-4 5 0,-3 2 0,-2 2 0,-4 4 0,-3 6 217,19-29 0,-27 39-217,-53 77 0,-19 27 0,3-1 0,-7 12 0,-6 9 0,-3 5 0,-1 0-100,6-7 0,-3 4 0,-1 3 0,-2 2 0,-1 1 1,0 0-1,0 0 100,4-6 0,-1 2 0,0 1 0,-1 0 0,0 0 0,0-1 0,2 0 0,1-3 0,-1 3 0,0-1 0,0 0 0,1-2 0,2-1 0,2-3 0,3-4 0,-16 23 0,2-4 0,6-7 0,10-12 0,0 0 0,23-31 0,58-77 0,31-41 0,-24 27 0,6-9 0,4-6 0,2-3 0,-1 0-85,-1 2 0,1-3 1,1-2-1,1-1 0,-1 0 1,0 1 84,-1 1 0,0-2 0,0 0 0,0 1 0,-3 2 0,-2 3 0,0 0 0,-1 0 0,-2 3 0,-4 4 0,-3 6 0,9-15 0,-4 6 0,-27 38 0,-77 98 0,20-17 0,-8 14 0,-6 9 0,-3 4 0,1 0 77,7-12 0,-1 3 0,-1 2 1,-2 1-1,0 2 0,0 0 1,0 0-78,-4 5 0,-2 3 0,0 1 0,-1 0 0,2 0 0,0-3 0,3-1 0,-2 0 0,2 0 0,0-1 0,2-3 0,3-3 0,3-4 0,-4 6 0,1-3 0,7-7 0,10-11 0,-3 23 0,63-103 0,29-41 0,3-6 0,-4 5 0,3-6 0,3-4 0,0-1 234,-9 10 1,3-3 0,-1-1 0,-1 1 0,-2 2-235,6-10 0,-1 1 0,-4 4 0,-5 6 0,-2 4 0,-4 6 0,-22 19-268,-26 27 268,-33 53 0,-29 52 0,-5 9 0,27-38 0,-4 5 0,-2 4 0,-1 2 0,-1 0 0,0 1 112,4-6 1,-1 2-1,-1 1 1,0 1-1,0-1 1,1 0-1,0-1-112,-5 8 0,-1 1 0,0 0 0,2-2 0,2-4 0,4-4 0,-6 9 0,1-2 0,7-9 0,12-13-104,4 10 104,65-96 0,36-48 0,6-9 0,-24 28 0,4-7 0,3-4 0,2-3 0,1-2 0,-1 1-224,-4 3 0,1-1 1,2-1-1,-1-2 1,0 0-1,0 1 1,-2 1 223,-3 3 0,1 0 0,-1-1 0,0 1 0,-2 1 0,-3 3 0,-2 3 0,15-23 0,-2 3 0,-7 6 0,-11 10 126,1-9 0,-28 33-126,-51 74 0,-34 47 0,-6 8 0,24-23 0,-5 5 0,-3 6 0,-1 3 0,-2 1 0,0 0-81,3-2 1,-3 2-1,0 1 1,-1 2 0,0 0-1,1-1 1,1-1 80,1-1 0,0 1 0,0 0 0,1-1 0,1-2 0,3-2 0,3-5 0,-16 21 0,3-4 0,7-6 0,10-10 45,-6 10 0,31-34-45,58-68 0,35-42 0,7-10 0,-20 19 0,5-7 0,4-6 0,2-3 0,1-2 0,0 0-75,-9 9 0,1-1 1,1-3-1,1 0 1,1-2-1,-1 1 1,-1-1-1,-1 2 75,0 1 0,-1-2 0,1 0 0,-1 1 0,-1 0 0,-1 1 0,-2 3 0,-3 1 0,13-17 0,-2 1 0,-3 4 0,-4 3 0,-4 5 0,17-20 0,-6 6 0,-39 39 0,-35 43 0,-32 44 0,-22 43 0,-5 6 161,18-26 1,-3 5 0,-2 3 0,-2 2-1,1 0-161,6-8 0,-2 2 0,-1 0 0,1 0 0,1-1 0,3-2 0,-4 2 0,1 0 0,2-2 0,4-4 0,6-7 0,-23 34 0,34-38 0,71-85 0,33-40 0,-24 24 0,7-10 0,5-8 0,5-4 0,0-3 0,1 1-58,-8 8 1,2-3 0,2-2-1,0-2 1,1-1 0,1 0-1,-1 0 1,-1 1 57,2-2 0,-1 0 0,2-2 0,-1 1 0,-1 0 0,0 1 0,-3 1 0,-1 3 0,-1 0 0,0 1 0,-2 1 0,-1 1 0,-2 3 0,-4 2 0,-3 4 0,17-17 0,0 0 0,-15 12 0,-30 25 0,-32 26 0,-24 37 0,-22 38 0,-10 16 0,0-2-64,13-18 0,-2 5 0,-3 2 1,0 2-1,-2 1 0,1-1 64,-4 7 0,-3 1 0,0 2 0,0-1 0,2-1 0,3-3 0,-2 2 0,0 1 0,3-3 0,3-4 0,6-6 0,-14 17 0,7-8 0,33-40 0,49-59 0,24-29 0,-3 2 0,11-12 0,6-9 0,3-3 0,-1 0 126,-10 12 1,2-3-1,2-2 1,0-1 0,1 0-1,0-1 1,0 0-127,1-3 0,3-1 0,-1-2 0,0 1 0,-1 1 0,-2 2 0,-4 3 0,8-10 0,-2 0 0,-3 4 0,-4 3 0,-6 7 0,8-13 0,-6 6 0,-33 37 0,-54 56 0,-25 30 0,9 4 0,-9 16 0,-6 11 0,-3 5 0,-1 1-195,16-18 0,-2 4 0,-1 3 0,-2 2 0,-1 1 0,0 1 0,1 0 1,0-1 194,5-6 0,0 2 0,-1 0 0,0 1 0,1 0 0,0-1 0,1 0 0,1-2 0,3-1 0,-7 9 0,1-1 0,1-1 0,1-1 0,3-2 0,1-2 0,4-3-31,-5 6 0,2-2 1,3-2-1,5-7 0,7-7 31,-14 24 0,30-35 0,58-72 0,25-32 0,-11 6 0,7-11 0,3-6 0,0-1 279,-6 6 1,2-3 0,1-1 0,0-1 0,-2 1-280,-2 3 0,0-1 0,0 0 0,-3 3 0,-4 3 0,13-16 0,-6 5 0,-9 13 0,2-7 0,-86 115 0,-32 44 0,29-36 0,-5 8 0,-3 4 0,-2 2 0,0 1 387,4-4 1,-2 2 0,-1 2 0,0 0 0,0 0 0,1-1-388,1 0 0,-2 0 0,2 1 0,0-2 0,2-2 0,3-4 0,-7 12 0,2-3 0,5-5 0,8-11 101,1 4 0,20-27-101,61-79 0,32-45 0,-31 33 0,7-7 0,2-5 0,3-3 0,-1 0-142,-2 3 1,2-3-1,1-2 1,1 0-1,-1 0 1,-1 0 141,-1 2 0,0-1 0,0 1 0,-1 0 0,-2 3 0,-3 3 0,10-12 0,-3 3 0,-4 5 0,-10 8 0,8-13 0,-28 31 0,-63 76 0,-29 36 0,20-18 0,-7 11 0,-4 6 0,-3 3 0,1 1-124,0-1 0,-3 3 1,0 2-1,-2 2 1,1 0-1,0-1 124,9-10 0,-1 1 0,0 0 0,1 0 0,0-1 0,2-1 0,2-3 0,-8 11 0,1-1 0,2-2 0,4-5 0,4-5 0,-10 13 0,6-7 0,31-36 0,79-85 0,-5 0 0,14-17 0,7-9 0,0-1-63,-16 17 1,2-2 0,1-3 0,1-1 0,0 0 0,0-1 62,-5 8 0,0-3 0,1 0 0,0 0 0,-1 0 0,-2 3 0,-2 1 0,10-12 0,-1 2 0,-2 1 0,-4 5 0,-6 3 0,9-10 0,-6 5 0,-16 15 0,-15 4 0,-70 89 0,-29 39 0,28-28 0,-3 4 0,-2 4 0,0 0 543,-6 7 1,-1 2 0,0-1-1,2-1-543,-8 8 0,2-2 0,6-6 0,3 0 0,8-10 0,-4 2 0,47-47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6.203"/>
    </inkml:context>
    <inkml:brush xml:id="br0">
      <inkml:brushProperty name="width" value="0.35" units="cm"/>
      <inkml:brushProperty name="height" value="0.35" units="cm"/>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6.770"/>
    </inkml:context>
    <inkml:brush xml:id="br0">
      <inkml:brushProperty name="width" value="0.35" units="cm"/>
      <inkml:brushProperty name="height" value="0.35"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0.570"/>
    </inkml:context>
    <inkml:brush xml:id="br0">
      <inkml:brushProperty name="width" value="0.35" units="cm"/>
      <inkml:brushProperty name="height" value="0.35" units="cm"/>
    </inkml:brush>
  </inkml:definitions>
  <inkml:trace contextRef="#ctx0" brushRef="#br0">18 1 24575,'0'33'0,"0"1"0,0 0 0,0 2 0,0-5 0,0-5 0,0-10 0,0-1 0,1 5 0,1 5 0,2 3 0,0-4 0,-1-7 0,-1-5 0,-2-6 0,0 8 0,0-1 0,0 12 0,0-2 0,0 0 0,0-3 0,0-4 0,0-6 0,0-3 0,0 3 0,0 1 0,0 2 0,0-2 0,0-4 0,0 4 0,0 9 0,0 10 0,0 3 0,0-2 0,0-9 0,0-9 0,0-4 0,0-1 0,0 0 0,0 5 0,0 4 0,0 3 0,0 1 0,0-1 0,0-5 0,0-5 0,0-3 0,0 9 0,0 5 0,-3 17 0,-2 0 0,-3 1 0,0-7 0,2-8 0,3-7 0,3-9 0,0 0 0,0 5 0,0-5 0,0 6 0,0-1 0,0 9 0,0 6 0,0 2 0,0-6 0,0-9 0,0-4 0,0-2 0,0 3 0,2 6 0,2 5 0,1 2 0,-2 0 0,-1-6 0,-1-6 0,1-7 0,1-4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5.987"/>
    </inkml:context>
    <inkml:brush xml:id="br0">
      <inkml:brushProperty name="width" value="0.35" units="cm"/>
      <inkml:brushProperty name="height" value="0.35" units="cm"/>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6.637"/>
    </inkml:context>
    <inkml:brush xml:id="br0">
      <inkml:brushProperty name="width" value="0.35" units="cm"/>
      <inkml:brushProperty name="height" value="0.35" units="cm"/>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7.920"/>
    </inkml:context>
    <inkml:brush xml:id="br0">
      <inkml:brushProperty name="width" value="0.35" units="cm"/>
      <inkml:brushProperty name="height" value="0.35"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8.603"/>
    </inkml:context>
    <inkml:brush xml:id="br0">
      <inkml:brushProperty name="width" value="0.35" units="cm"/>
      <inkml:brushProperty name="height" value="0.35" units="cm"/>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09.053"/>
    </inkml:context>
    <inkml:brush xml:id="br0">
      <inkml:brushProperty name="width" value="0.35" units="cm"/>
      <inkml:brushProperty name="height" value="0.35" units="cm"/>
    </inkml:brush>
  </inkml:definitions>
  <inkml:trace contextRef="#ctx0" brushRef="#br0">1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12.371"/>
    </inkml:context>
    <inkml:brush xml:id="br0">
      <inkml:brushProperty name="width" value="0.35" units="cm"/>
      <inkml:brushProperty name="height" value="0.35" units="cm"/>
    </inkml:brush>
  </inkml:definitions>
  <inkml:trace contextRef="#ctx0" brushRef="#br0">36 1 24575,'0'23'0,"0"-4"0,0-12 0,0 7 0,0 10 0,0 6 0,0 2 0,0-5 0,0-8 0,0-6 0,0-7 0,0 9 0,0-1 0,0 7 0,0-4 0,0-4 0,0-3 0,0 0 0,0 2 0,0 4 0,2 9 0,0 9 0,3 8 0,-1 4 0,0-5 0,0-5 0,-2-7 0,0-7 0,-2-3 0,0-6 0,0-3 0,0-3 0,0 2 0,0 5 0,0 4 0,0 0 0,0-4 0,0-2 0,0 1 0,0 3 0,-2 4 0,-3 8 0,-2 9 0,-5 8 0,1 1 0,2-7 0,4-10 0,1-10 0,2-9 0,0-4 0,1 6 0,0 2 0,1 17 0,0 4 0,0 5 0,0-2 0,0-7 0,0-11 0,0-7 0,0-2 0,0 4 0,0 13 0,0 9 0,2 8 0,0 1 0,0-8 0,0-8 0,-2-17 0,0-6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21.405"/>
    </inkml:context>
    <inkml:brush xml:id="br0">
      <inkml:brushProperty name="width" value="0.35" units="cm"/>
      <inkml:brushProperty name="height" value="0.35" units="cm"/>
    </inkml:brush>
  </inkml:definitions>
  <inkml:trace contextRef="#ctx0" brushRef="#br0">279 107 24575,'72'-4'0,"-1"-1"0,11 1 0,3 1 0,7 3 0,2 0 0,-1 0 0,-2 0 0,-12 0 0,-6 0 0,-18 0 0,-7 0 0,13 0 0,-35 0 0,-22 0 0,-35 0 0,-18 7 0,-13 4 0,-2 2 0,-7 3 0,-3 2-328,-14 4 0,-3 1 0,0 2 290,-2 3 0,0 1 1,4 1 37,13-4 0,4 2 0,6-1 0,-3 6 0,11 3 0,-8 31 0,65 2 0,28-30 0,15-3 0,27 6 0,16-5 0,-7-10 0,9-3 0,5-2-246,-11-6 0,5-2 0,1-1 0,2-3 0,9-1 0,2-3 0,0-2 0,-1-3 211,-3-3 0,-1-3 1,-1-2-1,-4-3 125,-9-1 0,-2-2 0,-4-2 0,-3-1-90,5-5 0,-5-3 0,-8 0 0,-1-6 0,-9 2 0,8-9 0,-58 19 0,-89 10 0,5 11 0,-13 7 0,10 6 0,-8 5 0,1 3 220,17-2 0,-1 2 0,1 3 1,3 4-221,2 4 0,2 4 0,2 2 0,4 3 0,-11 14 0,5 3 0,8 4 161,15-5 1,6 3 0,7 0-162,-2 29 0,20-1 0,26-11 0,19-8 0,20-8 0,17-14 0,-8-21 0,7-9 0,4-10-328,14-10 0,4-12 0,0-9 284,0-7 0,-1-9 0,-4-8 44,-22 5 0,-2-5 0,-3-3 0,-4-4 0,7-19 0,-7-6 0,-8 0 327,-13 9 1,-7-1 0,-8 0-297,-4-29 0,-19 6 50,-22 18 0,-18 12-81,-20 13 0,-16 16 0,13 22 0,-6 9 0,-1 9-268,-6 11 1,-1 9 0,2 6 267,1 6 0,1 6 0,6 5 0,9 2 0,5 4 0,6 0 491,-5 20 1,12-1-413,13-12 1,14-4 107,44 25-187,25-57 0,16-17 0,-4-16 0,6-12 0,1-6-328,12-9 0,1-8 0,-2-8 241,-17 2 1,0-5 0,-4-3-1,-4-3 87,-6-1 0,-3-3 0,-5-1 0,-3 0 0,2-13 0,-6 0 0,-6 0 267,-8 8 1,-6 0-1,-12 5-267,-17-9 0,-19 11 0,-25 10 0,-17 16 0,11 21 0,-6 11 0,-3 8-328,-12 13 0,-3 11 0,1 6 294,0 9 1,1 6 0,5 7 33,9 5 0,5 6 0,6 3 0,9-5 0,5 2 0,7-1 0,0 19 0,10-3 0,12-11 0,15-6 491,17-16 1,15-10-329,26-10 0,15-17-163,-1-17 0,7-11 0,2-8-246,-8-3 0,2-6 0,0-4 0,-1-4 76,2-5 0,-1-5 0,-2-3 1,-3-2 169,-4-3 0,-3-3 0,-3-2 0,-5 0 224,3-12 0,-5 0 0,-8 2-224,5-21 0,-15 5 0,-16 20 0,-20 8 0,-67-8 0,-9 70 0,-13 26 0,14 8 0,-4 12 0,0 9-246,13-2 0,0 6 0,1 5 0,4 3 49,12-8 0,2 3 1,1 2-1,4 2 0,4 0 193,-3 15 0,4 1 0,5 1 0,4-1 318,-2 15 0,5-2 0,10-2-314,11-14 0,7-3 0,10-6 176,17 16 1,19-14-177,27-19 0,14-17 0,-21-22 0,5-8 0,0-10-258,9-12 0,2-12 0,-4-8 258,0-6 0,-3-9 0,-7-6 0,-10-5 0,-6-7 0,-5-3 0,-4 0 0,-4-3 0,-11-1 0,-12 6 0,-9 0 0,-10 1 491,-19-28 1,-21 9-203,0 37 0,-10 6 1,-6 8-290,-13 4 0,-8 10 0,-2 9-159,-10 12 1,-4 12-1,3 8 159,2 9 0,1 9 0,6 6 0,5 6 0,4 7 0,7 4-71,11 1 1,7 3 0,6 1 70,-2 18 0,14-2 414,12-11 0,19-8-414,33-15 0,19-14 0,12-22 0,12-15 0,4-7-246,-5-3 0,4-7 0,2-3 0,-1-4 81,10-5 1,2-5-1,-1-2 1,-2-5 164,-2-3 0,0-4 0,-3-3 0,-6 1 0,-13 6 0,-5 0 0,-3 0 0,-4-2 327,5-10 1,-6 0 0,-9-1-290,2-17 0,-20 3 77,-28 18 0,-17 6-115,-25 7 0,-17 11 0,-1 17 0,-8 8 0,-4 6-328,-14 5 0,-4 8 0,-1 5 289,21 0 0,-1 2 0,1 3 0,2 3 39,-14 8 0,2 4 0,8 3 327,15-1 1,6 2 0,5 0 108,-3 11 1,10-1-437,3 35 0,55-17 0,22-41 0,15-9 0,32-3 0,12-9 0,-20-7 0,4-4 0,0-4 253,4-4 1,0-3 0,-3-5-254,-9 0 0,-3-4 0,-6-3 0,7-15 0,-11-5 0,-14 0 0,-13-4 0,-17-46 0,-35 52 0,-16 6 0,-34 5 0,-16 14 0,11 14 0,-7 9 0,-3 7-246,11 4 0,-4 7 0,0 4 0,1 3 96,0 3 0,1 4 0,1 4 1,4 2 149,5 3 0,2 4 0,4 1 0,2 2-30,-10 17 1,4 2 0,8 0 29,14-8 0,6-1 0,5 2 0,-5 24 0,16 0 0,22-8 0,21-6 0,36-8 0,24-11 0,-2-17 0,13-6 0,7-7-197,-26-10 0,5-2 1,3-4-1,1-3 0,0-2 0,4-2 0,3-3 1,0-3-1,-1-3 0,-1-2 105,-5-2 0,1-2 0,-2-2 0,-2-3 1,-3-2 224,7-5 1,-1-3 0,-5-3 0,-5-2-134,3-7 0,-5-2 0,-8-3 246,9-14 0,-17-3-246,-24 6 0,-20-1 0,-30 2 0,-20 2 0,-31-2 0,-21 8 0,23 23 0,-7 5 0,-6 3 0,-1 1 135,-10 0 1,-3 3-1,-3 3 1,1 4-136,-2 3 0,-1 4 0,1 3 0,1 3 0,6 2 0,0 4 0,3 2 0,6 2 225,-5 6 0,5 2 0,6 3-225,-13 11 0,12 2 0,24-11 0,9 1 0,3 14 0,28-6 0,25-2 983,27-2 0,24-7-594,29-25-389,-36-24 0,-1-15 0,6-23 0,-5-12 0,-19 12 0,-3-6 0,-4-2 0,-3-6 0,-5-3 0,-5 1 0,-4-25 0,-13 5 0,-14 16 0,-13 8 0,-10 19 0,-10 10 0,-10 15 0,-5 14 0,-6 16 0,0 15 0,-6 24 0,4 17 0,22-9 0,3 6 0,3 3-176,0 10 1,4 4 0,3 1 175,4-3 0,4 0 0,4-2 0,-3 22 0,10-4 0,10-17 0,15-7 0,23-17 0,17-11 0,7-16 0,13-11 0,5-6 0,2-7 0,7-7 0,2-5 0,1-2-197,-9 2 0,0-3 1,2-2-1,0-2 0,-1 0 0,1-4 0,0-1 1,0-1-1,-2-2 0,-3 0 126,7-5 0,-4-1 0,-2-1 0,-6 3 71,0-1 0,-5 1 0,-6 1 0,5-4 0,-15 1 466,-24-12-466,-72 10 0,-3 22 0,-10 6 0,-18 4 0,-6 12 0,21 9 0,-1 7 0,2 7 327,-1 10 1,3 8 0,5 7-103,2 9 1,6 6-1,5 5-225,6 2 0,6 3 0,6 1 0,5-3 0,5 1 0,6-2 0,7 28 0,15-4-93,17-14 0,17-9 93,21-8 0,14-12 0,-19-25 0,4-6 0,2-4 0,1-4 0,1-3 0,-2-3 0,22 0 0,-6-4 0,-22-2 0,-5-3 0,19-5 0,-40-14 0,-22-26 646,-27-19-646,-33-7 193,-35 14-193,24 37 0,-5 11 0,-7 14 0,-1 12 0,0 13 0,4 10 0,4 11 0,6 6 0,10 7 0,9 1 0,10-6 0,8-2 0,6 34 0,52-30 0,7-40 0,11-10 0,22-6 0,8-9 0,-20-3 0,1-2 0,0-3 0,-1-1 0,-1-3 0,-3-1 0,16-8 0,-6 0 0,-20 3 0,-7 3 0,10-4 0,-34 10 0,-30 2 0,-43 4 0,1 3 0,-8 1 0,-16 0 0,-4 3 0,-8 1 0,-1 5 0,5 2 0,3 5 0,13 3 0,5 4 0,-30 23 0,38-4 0,27-11 0,21-12 0,35-8 0,41-4 0,-18-3 0,4-1 0,8-1 0,1-1 0,-6-3 0,-3-3 0,-5-6 0,-2-5 0,-5-9 0,-4-5 0,-2-6 0,-3-4 0,-2-2 0,-3 0 0,16-38 0,-20 24 0,-15 22 0,-17 20 0,-36 12 0,-5 15 0,-9 9 0,-31 18 0,-9 11-246,32-12 0,-3 4 0,-1 4 0,0 1 12,-5 6 0,-1 3 0,0 3 0,2 0 234,-2 4 0,0 1 0,2 2 0,3-1 0,8-4 0,1 0 0,3 0 0,5-2-18,-4 8 0,4-2 0,6-2 18,-8 17 0,11-7 0,6 19 0,42-35 0,76-31 0,5-29 0,15-12 0,-32 2 0,6-4 0,2-2 0,1-1 72,6-3 1,1-2 0,1-1 0,-3-1-73,-3-1 0,0-1 0,-3 0 0,-4 0 0,8-3 0,-4 1 0,-7 3 27,-2-2 0,-8 4-27,14-8 0,-47 19 0,-41 6 0,-58-1 0,2 6 0,-11 1 0,11 1 0,-6 1 0,0 1 327,-5 0 1,-1 0 0,1 4-282,2 4 0,1 2 1,3 5-47,-21 10 0,9 9 0,16 6 0,8 7 0,12 1 0,9 4 0,-4 36 0,31-16 0,51-20 0,11-29 0,15-10 0,5-9 0,10-9 0,3-4-246,-4-4 0,4-4 0,1-3 0,1-4 114,4-3 0,1-3 0,0-4 1,-3-2 131,-1-3 0,-2-3 0,-2-3 0,-4 0-213,8-12 1,-5-3 0,-8 0 212,-15 9 0,-6 0 0,-6 0 0,6-17 0,-14 1 0,-22 15 0,-17 6 0,-69-18 0,-6 45 0,-15 15 0,10 11 0,-6 9 0,-3 6 17,13 2 0,-2 5 0,-1 3 0,1 4-17,-2 4 0,-1 5 0,2 3 0,4 2 0,6 0 0,2 2 0,2 2 0,5-1 52,-11 14 0,5 0 0,6-1-52,13-8 0,5-1 0,6-1 0,0 12 0,8-2 0,8-11 0,12-4 0,42 14 0,25-44 0,17-14 0,-5-7 0,6-8 0,4-4 102,-6-3 0,4-3 0,1-3 1,-1-1-103,0-3 0,0-1 0,-1-2 0,-3-1 0,12-9 0,-4-3 0,-5 1 246,14-13 1,-13 1-247,-28 12 0,-13 0 0,-12-34 0,-80 21 0,-20 32 0,-19 13 0,7 13 0,-7 8 0,-3 7-246,13 1 0,-2 4 0,-2 5 0,0 4 49,9-1 0,-1 4 1,1 3-1,0 2 0,4 1 134,5 2 1,1 1-1,3 3 1,1 0-1,3-1 63,-6 8 0,2 0 0,4 1 0,4 0 327,-6 8 1,6 0 0,10-1-151,9 4 1,11-4-178,8 34 0,70-40 0,9-37 0,14-12 0,-4-8 0,6-6 0,3-5-246,-7-2 0,4-4 0,2-4 0,-2-1 147,2-3 0,1-3 0,-2-3 1,-1-1 98,-3-3 0,-1-2 0,-3-1 0,-2-1 327,11-9 1,-4-1 0,-6 1 163,9-14 1,-9 1-487,-16 9 1,-9 0-6,2-31 0,-40 14 0,-37 14 983,-36 19-423,-19 17-229,-3 20-331,12 25 0,10 32 0,39-16 0,3 3 0,3 4 0,3 1 0,-8 36 0,25-24 0,46-26 0,6-24 0,11-9 0,26-10 0,8-10 0,-23 2 0,2-3 0,-1-2 0,-2-3 0,0-2 0,-4-1 0,17-12 0,-8 0 0,-23 12 0,-8 2 0,7-10 0,-58 12 0,-73 9 0,2 7 0,-13 3 0,9 2 0,-5 2 0,-3 2-328,-5 4 0,-1 3 0,0 3 278,4 5 1,0 3 0,5 4 49,10 3 0,4 4 0,5 3 0,-12 18 0,8 4 0,16-7 0,7 1 0,17-10 0,6-1 0,-1 20 0,27-16 0,39-13 983,46-11-909,-21-12 1,5-3-75,13-4 0,3-2 0,-2-5 0,0-3 0,-6-4 0,-2-4 0,-9-1 0,-6-2 0,25-14 0,-28 11 0,-30 14 0,-23 6 0,-30 3 0,-39 1 0,17 0 0,-4 0 0,-10 1 0,-1 1 0,3 1 0,1 1 0,4 1 0,3 1 0,-41 10 0,6 2 0,-5 2 0,-2 0 0,7-3 0,18-6 0,18-3 0,13-4-246,8-1 0,13-1 0,6-1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43.239"/>
    </inkml:context>
    <inkml:brush xml:id="br0">
      <inkml:brushProperty name="width" value="0.35" units="cm"/>
      <inkml:brushProperty name="height" value="0.35" units="cm"/>
    </inkml:brush>
  </inkml:definitions>
  <inkml:trace contextRef="#ctx0" brushRef="#br0">3629 5374 24575,'0'-92'0,"0"31"0,0-4 0,0-20 0,0-5 0,0 24 0,0-2 0,0 0 0,0-31 0,0 1 0,0 1 0,0 0 0,0 0 0,0-2-328,0 28 0,0-2 0,0-1 86,0-8 0,0-3 1,0 0 241,0 2 0,0 0 0,0-1 0,-1-4 0,0-1 0,0 2 0,-1 7 0,-1 2 0,-1 0 0,-1 4 0,-1 0 0,-1 1 96,-1 0 0,0 1 0,-1 2-96,-5-21 0,0 3 173,0 2 0,0 2-173,0 4 0,1 0 0,0-2 0,2-2 0,0-1 0,2 0 0,1-2 0,1 3 0,3 10 0,0 3 432,1 14 0,0 4-432,-1-18 211,0 35-211,1 24 0,1 111 0,1-15 0,1 15 0,-1-17 0,1 10 0,1 4 0,-1 1-197,-1-13 0,1 1 1,0 1-1,0 3 0,-1 0 33,0-6 0,0 1 0,0 1 0,-1 1 0,0 0 0,0 0 0,0 2 0,0 0 0,-1 0 0,0 1 0,0-1 0,0 0 141,0-1 1,0-1 0,-1 1 0,1-1 0,0-1 0,-1-1 22,1 11 0,-1-1 0,0-1 0,1-1 0,0-4-237,0 9 1,1-4 0,0-2 0,0-5 236,1 6 0,0-6 0,0-6 0,1 6 0,0-9 0,0-22 0,0-8 0,0 3 0,-1-30 0,-15-72 0,-6-44 0,8 29 0,0-6 0,0-7 0,-2-7-141,3 10 1,-2-5-1,0-5 1,-1-4-1,1-3 1,-1 0-1,2-1 31,1 12 1,0-3 0,1-1 0,-1-1-1,1-1 1,-1-1 0,1 0 0,0 0-1,1 1 65,-1-2 1,0-2 0,1 0 0,0 0 0,0 0-1,0 1 1,0 0 0,0 2 0,1 1 44,0-2 0,-1 0 0,1 0 0,0 2 0,1 1 0,-1 2 0,1 2 0,0 2-69,-2-25 1,0 3 0,1 4 0,0 4 0,1 8 68,-2-16 0,2 9 0,-1 10 0,-1 0 0,2 16 0,-1 17 0,8 90 0,1 46 0,0 4 0,0 3 0,1 6 0,-1 9-164,1-29 0,0 5 0,0 4 0,0 3 0,0-2 0,0-1-33,0 12 0,0 1 1,0-1-1,0-1 0,0-2 162,0-8 0,0-1 1,0-1-1,1-2 0,-1-3 280,1 4 1,-1-2 0,1-4 0,0-5 81,1 3 1,-1-6 0,1-7 163,0-4 1,1-12 491,1-14 0,-2-98-817,-1-20 0,-1-18-166,-1 32 0,0-6 0,0-3 0,0-1 245,0-8 1,-1-1 0,0-2 0,-1 3-90,1 4 1,-1 1 0,0 2 0,0 4-157,-1-7 0,-1 5 0,0 8 241,1 1 0,-2 14-241,-2 13 0,-2 128 0,6-12 0,0 16 0,1 8-197,0-17 0,1 7 1,0 4-1,0 2 0,0 1 33,1-5 0,-1 3 0,1 2 0,0 0 0,0 1 0,0-1 0,0 1 0,1 0 0,-1 1 0,1-1 0,0-1 0,-1-3 92,1 8 0,0-1 0,0-2 0,0-3 0,0-4-30,0 0 0,0-3 0,0-4 0,0-6 102,1 1 0,-1-6 0,1-9 983,3 26-729,10-180-254,-8 29 0,0-14 0,0-8 0,1-2-197,0-3 0,1-6 1,0-4-1,0-2 0,0 0 33,-1 8 0,0-2 0,0-1 0,0-1 0,0 2 0,0 1 0,-1 7 0,0 1 0,0 0 0,-1 1 0,1 3 0,-1 3 409,1-18 1,0 2 0,-1 5 0,0 7 81,-1 1 1,-1 6 0,1 8-60,-2-2 1,6 26-269,6 47 0,-2 43 0,-4 25 0,2-5 0,0 6 0,0 4-306,2 18 0,-1 4 0,0 0 306,1-1 0,-1 0 0,0-3 0,0-9 0,0-1 0,-1-6 491,2 13 1,0-11 491,5 8 0,-5-57 0,-2-89-841,-3-17 0,-2-14-142,1 10 0,0-7 0,1-2-246,-2 14 0,1-3 0,-1 0 0,1 2 206,0-20 1,0 2 0,-1 5 39,-1 18 0,0 4 0,0 6 491,-2-2 1,0 11-368,1 6-124,-1 98 0,2 38 0,2-1 0,2 9-246,-3-18 0,0 9 0,0 2 0,1-3 106,2 13 0,0-2 0,0-2 140,-1-10 0,1-1 0,-2-6 0,2 11 0,0-11 0,0 4 983,-4-98-933,-2-60 0,-2-32-50,0 35 0,0-7 0,0-3 0,0-2-197,0 6 0,0-3 1,0-2-1,0 0 0,0 0 0,0-1 0,0-2 1,0 0-1,0 2 0,0 3 149,0-7 0,0 3 0,0 3 0,0 3 375,0-5 1,0 3 0,0 8-160,0-6 1,0 13-169,-1 4 0,-2 54 0,-5 67 0,3 9 0,1 15 0,0 0 0,0 8 0,1 5 80,0-9 1,1 4 0,0 2-1,0 0-80,0 0 0,1 0 0,0 0 0,0-3 0,0-9 0,0-1 0,0-3 0,0-4 0,1 1 0,1-4 0,-2-8 0,1 3 0,-4-28 0,-8-68 0,3-27 0,2-26 0,1-10-197,0 8 0,1-9 1,1-6-1,0-4 0,0-1 56,1 17 1,0-2-1,0-3 1,1-1-1,0-1 1,0 1-1,0 0 0,0-1 1,1-1-1,-1-1 1,1 1-1,0 1 1,1 1-1,-1 3-23,1-3 0,-1 0 0,2 2 0,-1 3 0,0 3 0,0 5 98,0-9 0,0 4 0,0 7 0,0 7 66,4-31 0,-8 35 983,-8 63-699,-8 74 0,0 50-284,3-36 0,-1 8 0,-1 7 0,0 2-197,1-6 0,-1 4 1,0 2-1,-1 1 0,2 0 33,2-13 0,0 0 0,0 1 0,1-1 0,0 0 0,1-3 41,-2 9 1,1 0 0,0-3 0,1-2 0,1-3 367,0 2 1,0-2 0,1-5 0,1-4 81,-1 0 1,1-5 0,0-11 655,-11 17-537,11-176-446,7 25 0,3-12 0,0-6-246,2 6 0,1-4 0,0-3 0,2 0 67,0-5 1,0-1 0,1 0 0,1 4 178,-1 13 0,1 2 0,0 3 0,0 5 491,5-34 1,-1 15 491,0 5-669,-7 132 1,-3 55-1,0 3-314,0-32 0,0 1 0,0 3 0,0 7-164,0-2 0,0 8 0,0 4 0,0 2 0,0-3 0,0-4-28,0 0 0,0-2 0,0-2 0,0-1 1,0-3 191,0 7 0,0-2 0,0-3 0,0-6 0,1-2 0,-1-5 0,-1-8 0,-2 32 0,-2-134 0,-1-50 0,0-4 0,-1 5 0,0-5 0,0-8-40,2 27 0,-1-7 0,0-3 1,1-2-1,-1 3 0,0 4 40,-1-18 0,-1 3 0,1 4 0,0 4 0,-2-10 0,0 6 0,0 9 0,1 0 0,-7 27 0,-12 51 0,5 61 0,4 35 0,3-25 0,-1 8 0,0 5 0,0 2 9,-1-1 0,0 5 0,-1 2 0,0 1 0,0-2-9,-1 2 0,0 0 0,0-1 0,0 0 0,0-2 0,-2 11 0,-1-1 0,0-3 0,1-6 0,-2 2 0,1-5 0,0-11 0,-1-2 0,2-32 0,-7-86 0,17-24 0,8-25 0,2-8-153,1 24 1,0-5 0,2-3 0,1-3 0,-1 0 152,1 7 0,0-2 0,1-1 0,0-1 0,0 1 0,1 3 0,0-11 0,1 0 0,0 2 0,0 4 0,1 4-27,1 5 0,1 3 0,-1 4 1,0 8 26,6-28 0,-12 27 983,-21 49-492,-16 64 1,-9 35-392,-2-4 1,-6 10 0,-3 4-347,6-11 0,-2 4 0,-2 1 0,1-1 24,-1 0 1,0 0 0,0 0 0,2-4 221,6-11 0,0 0 0,2-4 0,3-5 491,-18 28 1,7-14 491,-5-5-683,81-112 1,34-49-1,-1-1-300,-13 14 0,1-1 0,3-8-197,-2 8 0,6-8 1,1-3-1,-2 2 0,-4 6 35,-5 6 0,-2 2 0,-3 4 0,-4 4 162,4-3 0,-4 4 0,-20 21-103,-27 28 103,-26 51 0,-20 45 0,-5 8 0,17-27 0,-3 6 0,-4 5 0,-1 3 0,-2 0 0,1 0-141,3-4 1,-1 2-1,-1 0 1,0 1-1,-1 0 1,1 0-1,0-2 66,-7 10 1,-1 1 0,1-1 0,0-1 0,3-3 0,1-3 74,2-2 0,1-1 0,3-4 0,2-3 0,4-7 0,-5 6 0,6-8 0,3-7 0,-2-1 0,15-25 983,41-77-675,14-9 1,8-10-309,-6 14 0,2-3 0,-1 0 0,1 1 0,0 0 0,-3 4 51,4-10 1,-4 8-52,4-14 983,-28 49 0,-39 52-492,-3 12 1,-6 9-52,-11 13 0,-2 5-440,-4 9 0,1 1 0,10-10 0,4-6 0,-9 7 0,44-112 0,22-15 0,14-20 0,3-6 0,-1-1 0,3-7 0,2-4 0,0-2-197,-3 10 0,1-4 1,1-1-1,-1 0 0,0 2 0,-1 5 0,-1-1 1,0 2-1,-1 2 0,-1 5 7,-3 1 0,0 3 0,-3 4 0,-1 7 190,7-29 0,-9 31 0,-15 56 0,-17 50 0,-10 34 0,5-16 0,-1 4 0,-2 2 0,-2 6 0,-1 1 0,0-3 0,-9 20 0,4-9 0,9-18 0,6-27 0,13-45 0,25-56 0,18-29 0,-8 15 0,4-7 0,2-3-244,-6 14 1,1-3-1,1 0 1,-1 3 243,8-16 0,-1 4 0,-2 7 0,0-1 0,-2 13 983,7 0 0,-29 112-677,-16 23 0,-9 16-306,0-13 0,-2 5 0,-2 1-179,-1 9 1,-1 1-1,-1-1 179,1-10 0,-1-2 0,2-5 0,-3 8 0,5-15 0,9-18 0,21-75 0,11-30 0,2-2 0,5-11 0,1-2-13,-4 9 1,2-3-1,1-1 1,-1 1 12,12-21 0,0 1 0,-2 6 0,5-15 0,-3 21 0,1 31 0,-47 86 0,-13 30 0,-6 10 0,-8 14 0,-2 4-246,3-8 0,-2 3 0,0 3 0,-1 0 103,5-16 1,-2 2 0,1 0 0,0-2 0,2-1 142,-3 7 0,1-1 0,2-4 0,2-4 0,1 0 0,2-5 0,3-8 0,-3 4 0,11-29 0,30-73 0,18-44 0,1 0 0,-7 14 0,-1 1 0,4-8-13,-3 4 1,3-8 0,1-3 0,-1 2 0,-2 6 12,7-13 0,-3 6 0,-3 6 0,1-5 0,-4 9 0,2-7 0,-38 101 0,-18 37 0,-11 19 0,3-2 0,-4 9 0,-1 4 162,6-12 0,-2 2 0,1 2 1,1-1-163,1-2 0,0 0 0,1-2 0,3-3 0,-2 8 0,4-4 0,2-7 0,-6 9 0,19-28 0,30-53 0,17-57 0,6-31 0,-4 13 0,2-7 0,2-2 42,-8 13 1,0-3 0,1 0 0,-2 2-43,6-11 0,-1 2 0,-4 7 0,4-8 0,-5 11 0,6-11 0,-26 67 983,-14 51-378,-3 38-605,0 22 0,0-6 983,10-29-908,32-61-75,0-37 0,4-17 0,-5 3 0,1-5 0,-1-4-216,6-11 0,-2-4 0,-2 0 216,-4 1 0,-2 0 0,-4 3 0,3-13 0,-8 7 0,-6-20 0,-81 111 0,13 22 0,-6 18 0,-2 6 0,2-3 0,-1 6 0,-1 4 0,1 2-197,6-8 0,0 4 1,0 1-1,2 0 0,2 1-42,-5 14 1,2 0 0,4 1 0,5-2 238,-1 14 0,7-2 0,6-3 0,9-15 0,6-3 0,8-4 0,12 11 0,17-10 292,15-21 0,11-14-292,11-15 0,5-15 0,9-21 0,-1-16 0,2-23 0,-7-16-165,-26 15 1,-5-5 0,-2-3 164,-3-4 0,-4-2 0,-3 1 0,3-22 0,-6 5 491,-10 19 1,-7 5 472,-12-22-964,-38 41 0,-40 31 0,29 18 0,-3 9 0,-3 9 0,2 9 273,7 10 1,6 7-274,11 4 0,6 3 0,7-6 0,9-2 0,16 24 0,38-39 0,3-47 0,7-20 0,-2-7 0,2-11 0,1-6-246,-6 1 0,1-6 0,0-4 0,-2-1 17,3-9 1,0-4 0,-3-2-1,-2 1 229,-5 4 0,-2-1 0,-2 1 0,-3 3-26,2-10 1,-3 2-1,-6 5 26,1-7 0,-13 9 0,-27-10 0,-32 79 0,-13 20 0,1 11 0,-4 13 0,-1 6 0,1 3 0,0 6 0,-2 6 0,3 2-197,6-3 0,1 5 1,0 1-1,2 2 0,3 0-49,-7 14 0,3 2 0,4 1 0,2-1 246,7-7 0,1 1 0,5-2 0,3-2 327,0 6 1,5-2 0,8-5 25,7 9 0,14-8-315,14-17 0,13-12-38,18-22 0,10-19 0,22-28 0,2-24 0,-18-2 0,0-11 0,-4-8-246,-13 8 0,-2-5 0,-3-4 0,-2 0 119,-2-3 1,-3-1-1,-3-2 1,-3 1 126,2-19 0,-5-1 0,-7 3 327,-10 13 1,-6 2 0,-9 6 128,-15-13 1,-18 15-457,-22 24 0,-13 22 0,-20 35 0,-5 27 0,24 5 0,0 13 0,4 7-246,16-9 0,2 6 0,3 3 0,3 2 164,4 3 1,3 3-1,4 2 1,4-1 81,-3 20 0,5 0 0,7-2 327,6-7 1,6-1 0,6-3-218,9 23 0,15-9-58,11-19 0,12-13-52,12-14 0,9-19 0,15-29 0,1-25 0,-21-9 0,-2-13 0,-5-7-328,4-19 0,-6-11 0,-5-4 212,-12 13 1,-4-3-1,-4-2 1,-3 1 115,-3 4 0,-3-2 0,-4 2 0,-7 4 327,-4-10 1,-8 4 0,-14 12-170,-31 2 1,-17 25-159,-24 42 0,-10 31-246,39 0 0,0 9 0,-1 7 0,3 4 137,-3 7 1,1 6 0,3 4 0,4 2 108,5 3 0,3 3 0,5 2 0,4 0 0,5-4 0,3 1 0,5 0 0,6-2-115,4 13 0,7-3 1,12-3 114,9-11 0,9-2 0,8-7 0,30 16 0,15-13 0,-16-30 0,7-8 0,2-5 0,3-5 0,3-6 0,-1-10 0,-1-10 0,0-9 0,-5-8 0,-5-8 0,-3-7 0,-7-6 0,-6-5 0,-6-6 0,-6-1 0,6-28 0,-21 2 491,-32 19 1,-23 15-280,-43 37 0,-22 29-212,35 6 0,-5 11 0,-2 6 0,0 2-246,-9 7 0,-1 6 0,0 3 0,4 2 47,3 2 1,2 4 0,3 2-1,6-2 199,-4 10 0,6 0 0,8-1 327,16-14 1,5 0 0,8-2 21,5 16 1,17-5-165,23-14 1,15-8-186,13-11 0,10-10 0,17-7 0,6-11 0,6-10 0,-1-13 491,-4-14 1,-5-12-1,-7-12 1,-10-11-475,-15-8 0,-12-4-17,-9 4 0,-13 2 0,-15 11 0,-16 10 0,-18 16 0,-12 17 0,-33 38 0,-8 28 0,15 3 0,0 13 0,1 7-246,13-4 0,2 6 0,1 5 0,4 0 0,0 4 0,3 2 0,4 2 0,4-2 176,8-9 1,4 0-1,3-1 1,4-2 69,-4 11 0,6-2 0,10-6 0,10 5 0,21-11 0,28-19 0,18-17 0,0-25 0,10-12 0,2-8-328,18-10 0,3-11 0,0-5 246,-21 4 1,0-3 0,-2-3 0,-4-4 81,14-15 0,-5-6 0,-8-2-74,-14 6 0,-6-2 0,-8-2 74,3-22 0,-16 1 491,-20 12 1,-16 5-1,-16 14 1,-14 10-447,-18 11 1,-11 17-46,-21 26 0,-4 21 0,26 2 0,0 9 0,4 6 209,-1 8 0,3 8 1,6 3-210,4 6 0,6 3 0,5 1 0,9-8 0,6 0 0,6-2 129,3 15 0,18-7-129,20-21 0,16-11 0,21-17 0,12-16 0,20-19 0,6-17 0,-24-1 0,0-8 0,-3-6-311,1-11 0,-2-6 0,-6-5 311,-5-4 0,-4-4 0,-6-3 0,-8 2 0,-4-1 0,-7-1 264,-7 7 1,-5-1 0,-9 5-265,-12-13 0,-17 8 0,-21 15 0,-15 16 0,-24 25 0,-10 23 0,19 12 0,-3 12 0,4 6-175,1 5 0,4 7 1,5 4 174,10 3 0,5 4 0,7 2 0,-4 26 0,16-1 473,21-18 0,17-7-473,16-10 0,16-11 0,21-10 0,12-14 0,-13-16 0,5-7 0,1-9-321,7-7 0,0-10 1,-2-8 320,2-12 0,-4-10 0,-5-9-246,-19 7 0,-4-6 0,-3-4 0,-4-3 55,-2-9 1,-4-5-1,-4-1 1,-3 0 190,-3 1 0,-4 0 0,-3 1 0,-3 1 8,-2 7 1,-3 0 0,-3 2 0,-5 5-9,-5-5 0,-5 5 0,-12 14 0,-21 11 0,-11 23 0,-25 45 0,-4 31 0,16 7 0,0 14 0,5 6-94,16-14 0,2 3 0,2 3 0,4 0 94,3 0 0,2 2 0,4-1 0,4-1 0,-1 7 0,6-1 0,7-5 491,7 10 1,15-9-128,13-19 1,12-13-128,15-21 0,9-15-237,18-20 0,3-18 0,-19-3 0,-1-8 0,-2-7-328,2-14 0,-3-10 0,-4-3 278,-2-8 1,-5-4-1,-5-2 50,-6 0 0,-5-2 0,-5 2 0,-5 7 0,-5 2 0,-3 4 491,-1-13 1,-7 9-319,-4 21 1,-12 16-174,-44 35 0,8 44 0,-3 21 0,8-3 0,1 8 0,2 2-188,-1 9 1,4 5-1,4-1 188,6 0 0,4 0 0,5-2 0,-1 21 0,10-5 491,10-21 1,9-8-293,34 20-199,28-54 0,-19-39 0,1-15 0,6-20 0,-4-14 0,-19 7 0,-3-6 0,-3-3-134,-1-6 0,-4-3 0,-3 0 134,-5 2 0,-3 0 0,-2 2 0,-1-21 0,-6 6 293,-6 21 0,-11 12-293,-44 14 0,4 62 0,-5 24 0,7 1 0,-1 10 0,2 3-258,-2 10 1,2 4 0,4 1 257,5 0 0,4 0 0,6-2 0,-3 19 0,12-5 0,15-22 0,11-6 0,32 28 398,27-38-398,18-26 0,5-26 0,-3-47 0,-37-3 0,-5-13 0,-9 4 0,-2-7 0,-2-4-48,1-10 1,-2-3 0,-2-1 47,-3-3 0,-3-1 0,-3 2 0,-3 9 0,-3 1 0,-10 6 0,-16-11 0,-19 22 0,-31 41 0,-15 28 0,11 19 0,-4 18 0,0 7-246,10-3 0,0 6 0,1 3 0,4 3 103,3 2 1,2 4-1,4 0 1,4 0 142,-3 10 0,6 1 0,6-3 0,-2 18 0,17-5 0,22-25 0,16-8 427,21-15 1,13-11-428,17-12 0,9-14 0,16-14 0,2-12 0,-30 0 0,-1-4 0,-3-6 0,-4-6 0,-3-7 0,-4-5-214,-1-10 0,-4-7 0,-6-2 214,-5-4 0,-6-2 0,-4-2 0,-3-2 0,-4-2 0,-4 2 0,-3 7 0,-2 1 0,-7 5 491,-9-11 1,-15 14-197,-15 28 1,-10 18-296,-19 37 0,-4 25 0,15 0 0,-1 11 0,4 4-238,1 9 0,3 4 0,5 2 238,6-2 0,5 3 0,4-3 0,-1 20 0,10-4 0,12-22 0,12-5 0,38 27 672,37-43-672,-22-37 0,4-12 0,8-15 0,-1-15 0,4-24 0,-6-16 0,-18 7 0,-4-9 0,-4-5-169,-9 12 0,-3-3 0,-3-3 0,0 0 169,-2-2 0,-2-1 0,-2-1 0,-2 3 0,2-17 0,-3 3 0,-3 5 0,0-13 0,-3 10 0,-3-12 0,-13 86 0,-12 80 0,8-1 0,0 9 0,3-10 0,0 4 0,3 0 0,2 3 0,2 2 0,5-2 0,4-3 0,3-1 0,5-3 0,12 23 0,8-8 0,2-16 0,4-7 0,-5-11 0,-1-6 983,13 9-551,-18-28-432,-15-40 0,-8-58 0,-5 16 0,-2-7 0,-1-15 0,-3-1 0,-2 6 0,-3 5 0,-4 16 0,-6 10 0,-34-4 0,-17 64 0,27 18 0,3 11 0,1 15 0,7 8 0,4 11 0,8 5 0,6 0 0,9-1 0,12-5 0,8-2 0,7-4 0,6-5 0,6-7 0,3-5 0,0-7 0,0-5 0,23 15 0,-22-28 0,-21-19 0,-16-9 0,-32-8 0,-40-2 0,17 9 0,-4 6 0,-13 12 0,1 11 0,-1 20 0,6 13 0,8 13 0,9 9 0,10 9 0,11 4 0,8 1 0,11-2 0,13-9 0,11-5 0,8-10 0,10-9 0,4-14 0,7-9 0,1-14 0,0-8 0,23 0 0,-20-28 0,-22-53 0,-19 5 0,-7-9 0,-10-21 0,-12-5 0,-2 29 0,-5-1 0,-8 6-156,-10 6 1,-7 5 0,-5 7 155,-11 8 0,-6 8 0,-3 12 0,-11 12 0,-3 14 0,1 7-328,-4 9 0,1 9 0,4 4 268,3 3 0,4 4 1,5 3 59,10-2 0,4 3 0,8-1 0,-1 9 0,10-1 0,16-11 0,11 1 0,32 42 0,16-49 0,11-6 219,15-4 1,8-8-220,18-4 0,4-13 0,0-17 0,-2-17 0,-6-20 0,-9-15 0,-8-15 0,-12-11 0,-24 21 0,-6-3 0,-4-1 0,1-29 0,-11 3 491,-12 17 1,-13 8-389,-14 15 1,-14 14-104,-16 26 0,-8 18 0,-9 18 0,0 16 0,1 16 0,6 11 0,9 7 0,10 6 0,15-6 0,9 1 0,9-9 0,11-2 0,26 28 0,50-32 0,-18-37 0,5-9 0,9-9 0,0-13 0,-3-13 0,-5-12 0,-9-12 0,-7-9 0,-7-13 0,-10-5 0,-6-2 0,-8 2 0,-8 10 0,-7 4 0,-6 12 0,-6 8 0,-33-7 0,-8 45 0,12 39 0,17 34 0,30 24 0,19-43 0,12-1 0,15-2 0,9-6 0,13-5 0,6-6 0,5-7 0,2-5 0,-5-4 0,-1-8 0,-9-7 0,-3-10 0,-8-8 0,-6-9 0,-8-10 0,-8-6 0,-7-5 0,-7-3 0,0-37 0,-20 30 0,-12 32 0,-6 20 0,0 12 0,10 8 0,16 10 0,28 13 0,33 8 0,-18-21 0,3-2 0,3-1 0,0-2 0,37 6 0,-25-14 0,-24-30 0,-17-35 0,-13-27 0,-23-14 0,-43 18 0,7 49 0,-9 12 0,-21 16 0,-6 16 0,21 6 0,-1 8 0,2 6-176,0 8 0,2 5 1,4 6 175,5 4 0,4 5 0,5 1 0,10-2 0,4 0 0,5 0 0,0 20 0,9-3 0,9-12 0,12-6 0,15-14 0,10-7 0,11-11 0,8-9 0,13-4 0,4-10 0,8-10 0,-2-12 263,-5-13 1,-5-12-264,-4-17 0,-8-11 0,-21 11 0,-4-6 0,-4-2 0,-3-2 0,-3-2 0,-2 0 0,-1 3 0,-1 1 0,-2 3 0,2-19 0,-2 9 0,2-18 0,-16 55 0,-24 58 0,-16 34 0,-3 18 0,12 0 0,20-14 0,27-9 0,19-11 0,15-5 0,6-10 0,0-12 0,8-32 0,2-37 0,-29 12 0,-3-6 0,-1-9 0,-5-2 0,-6 2 0,-3 1 0,-3 6 0,-4 3 0,-1-20 0,-9 29 0,-5 23 0,-3 20 0,-2 25 0,-2 45 0,8-12 0,1 7 0,-1 20 0,3 3 0,4 4 0,6-1 0,9-5 0,8-4 0,5-15 0,8-8 0,1-17 0,4-7 0,31 11 0,-23-32 0,-20-12 0,-15-7 0,-8-10 0,-10-38 0,-4 0 0,-3-7 0,-6-18 0,-3-5 0,-4-12 0,-2 1 0,0 9 0,1 5 0,4 20 0,1 6 0,-4-10 0,12 41 0,6 26 0,3 39 0,2 42 0,2-26 0,0 4 0,1 8 0,0-1 0,1-8 0,0-4 0,3 27 0,-3-37 0,-2-31 0,-2-24 0,0-25 0,0-31 0,-2-26 0,-3-7 0,-2 13 0,-1 31 0,-4 36 0,-9 58 0,4 3 0,1 8 0,-4 19 0,0 4 0,-1 9 0,2-1 0,4-13 0,1-5 0,-4 26 0,11-46 0,15-30 0,17-12 0,14-4 0,9-1 0,-7-1 0,-11-1 0,-14 1 0,-9 7 0,-4 28 0,-6 25 0,-7 17 0,-7-1 0,-2-23 0,4-19 0,8-19 0,8-15 0,35-26 0,4-1 0,33-15 0,-9 15 0,-8 6 0,-14 7 0,-16 6 0,-11 4 0,-6 2 0,-3-1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33.903"/>
    </inkml:context>
    <inkml:brush xml:id="br0">
      <inkml:brushProperty name="width" value="0.35" units="cm"/>
      <inkml:brushProperty name="height" value="0.35" units="cm"/>
    </inkml:brush>
  </inkml:definitions>
  <inkml:trace contextRef="#ctx0" brushRef="#br0">0 75 24575,'36'0'0,"-1"0"0,0 0 0,1 0 0,-2 0 0,-1 0 0,-3 0 0,-1 0 0,-1 0 0,-3 0 0,-3 0 0,-3 0 0,-2-1 0,-1-1 0,0 0 0,-2 0 0,-2 1 0,-3 1 0,2 0 0,1 0 0,12 0 0,9 0 0,7 0 0,6 0 0,-2 0 0,-4 0 0,-5 0 0,-2 0 0,-1 0 0,3 0 0,2 0 0,0-1 0,-1-1 0,-3-1 0,0-2 0,0 1 0,-3-1 0,0 2 0,-2-1 0,2 2 0,0 0 0,1-1 0,0 1 0,1 0 0,-3-1 0,-3 2 0,-2 0 0,0-2 0,3 1 0,1 0 0,0 2 0,-1 0 0,-4 0 0,0 0 0,-1 0 0,-1 0 0,4 0 0,6 0 0,10 0 0,8-2 0,4-1 0,-3 0 0,-11 1 0,-11 2 0,-12-1 0,-9-1 0,-4-1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41.138"/>
    </inkml:context>
    <inkml:brush xml:id="br0">
      <inkml:brushProperty name="width" value="0.35" units="cm"/>
      <inkml:brushProperty name="height" value="0.35" units="cm"/>
    </inkml:brush>
  </inkml:definitions>
  <inkml:trace contextRef="#ctx0" brushRef="#br0">0 164 24575,'36'0'0,"-4"0"0,-10 0 0,-2 0 0,-1 0 0,-2-1 0,-1-1 0,0 0 0,-2 0 0,-3 2 0,-4 0 0,2-3 0,2 0 0,9-4 0,4 1 0,4-2 0,0 2 0,-2 0 0,-3 0 0,-2 1 0,-5 1 0,-4 3 0,-3 1 0,4-2 0,4-1 0,11-1 0,2-2 0,-2 1 0,-6-1 0,-6 2 0,-5 2 0,1-1 0,2 1 0,5-2 0,6-2 0,2 1 0,-1 0 0,-1 0 0,1 1 0,2 0 0,8-1 0,4 1 0,5 1 0,4 0 0,1 1 0,2-1 0,0 1 0,0 0 0,-5-1 0,-4 0 0,-6 1 0,-4 2 0,-5 0 0,-6 0 0,-6 0 0,-5 0 0,-66 0 0,0 0 0,0 0 0,-5 0 0,-36 0 0,4 0 0,-1 0 0,5 0 0,9 0 0,8 0 0,14 0 0,5 0 0,2 0 0,-1 1 0,3 1 0,0 0 0,4 1 0,5-3 0,6 0 0,8 0 0,8 0 0,9 0 0,46 12 0,-7-1 0,32 8 0,-26-8 0,-5-3 0,-2-3 0,3-1 0,0-1 0,1 1 0,-3-1 0,-5-1 0,-5 0 0,-1-2 0,-1 0 0,-1 0 0,-3 0 0,-4 0 0,-5 0 0,7 3 0,2 0 0,11 3 0,2-4 0,-1 2 0,-4-2 0,-5 0 0,-8-1 0,-1-1 0,-1 0 0,8 2 0,11 1 0,14 1 0,7 1 0,-1-2 0,-4-1 0,-3-2 0,-1 0 0,0 0 0,1 0 0,-2 0 0,-2 0 0,-2 0 0,-1 0 0,2 0 0,5 0 0,1 0 0,-3 0 0,-5 0 0,-6 0 0,-4 0 0,-3 0 0,-4 0 0,-5 0 0,-3 0 0,1 0 0,-1 0 0,9 0 0,6 0 0,8 0 0,5 0 0,-1-1 0,-6-1 0,-5 0 0,-7 0 0,-7 1 0,-45 9 0,7-4 0,-36 5 0,17-5 0,-5-1 0,-2-1 0,-1 0 0,3-2 0,2 0 0,2 0 0,-1 0 0,4 0 0,6 0 0,4 0 0,2 0 0,0 0 0,0 0 0,6 0 0,5 0 0,8 0 0,5 0 0,2 0 0,-4 0 0,-7 0 0,-10 0 0,-5 1 0,2 1 0,5 0 0,9 1 0,6-3 0,5 0 0,-6 1 0,-5 1 0,-13 3 0,-4-1 0,0 0 0,7-2 0,9-2 0,9 0 0,3 0 0,-5 0 0,-3 0 0,-17 0 0,0 0 0,-4 0 0,5 0 0,11 0 0,5 0 0,2 0 0,-5 0 0,-13 0 0,-7 0 0,-4 0 0,7 0 0,13 0 0,8 0 0,9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47.771"/>
    </inkml:context>
    <inkml:brush xml:id="br0">
      <inkml:brushProperty name="width" value="0.35" units="cm"/>
      <inkml:brushProperty name="height" value="0.35" units="cm"/>
    </inkml:brush>
  </inkml:definitions>
  <inkml:trace contextRef="#ctx0" brushRef="#br0">0 1 24575,'33'2'0,"-3"3"0,-12 6 0,0 3 0,-3 2 0,-1-1 0,-3-1 0,-4-1 0,-3-5 0,-16 0 0,-7-2 0,-14 2 0,3-2 0,7 0 0,10-1 0,8 0 0,3 4 0,9 2 0,2 2 0,6 2 0,1-1 0,-1 2 0,1 0 0,0-1 0,-2-3 0,-2-2 0,0-2 0,0 1 0,1 2 0,2 1 0,0 0 0,-3-2 0,-3-3 0,-3 0 0,-1 0 0,1 3 0,0 1 0,-1-1 0,1-2 0,0-2 0,0 1 0,5 3 0,1 1 0,4 3 0,0 2 0,-1 0 0,-2-2 0,-2-2 0,-2-3 0,-1-2 0,-1-2 0,5 2 0,0-1 0,4 3 0,0-2 0,-1 1 0,-2-2 0,-4-2 0,1-3 0,-3 1 0,6 0 0,1 2 0,1 1 0,0 0 0,-3 0 0,-3-1 0,-3-2 0,5 1 0,4 1 0,9 2 0,-1 2 0,0-1 0,-5-3 0,-5-2 0,-3-1 0,0 1 0,-5 1 0,6 5 0,3 2 0,2 2 0,2 2 0,0-2 0,-2 0 0,-3-1 0,-2 0 0,-1 0 0,-1 1 0,1-1 0,-4-2 0,-1-2 0,3 2 0,2 4 0,5 7 0,1 1 0,-1-1 0,-4-2 0,-2-4 0,-1-3 0,0-2 0,1-1 0,0 2 0,0-1 0,-2-3 0,0-2 0,1 1 0,2 1 0,4 1 0,-1 1 0,-2-1 0,-3-1 0,2-2 0,0 3 0,7 3 0,1 4 0,0 2 0,-2 0 0,-2 0 0,-2 0 0,0-1 0,2 2 0,0 3 0,3 5 0,-1 0 0,-1-1 0,-4-3 0,-3-7 0,-3-3 0,-3-3 0,5 6 0,0 7 0,7 15 0,0 8 0,2 5 0,0 0 0,-3-6 0,-2-5 0,-2-5 0,-2-4 0,-1-4 0,-1-4 0,-3-5 0,0-4 0,-18-57 0,-2 1 0,2-4 0,-1-4 0,-15-32 0,4 2 0,5 6 0,4 10 0,3 5 0,2 5 0,0 6 0,4 10 0,2 11 0,4 11 0,-1 3 0,-3-4 0,-4-9 0,-5-14 0,-1-10 0,3 2 0,3 8 0,4 14 0,3 14 0,1 6 0,0 3 0,-10-14 0,-1-12 0,-11-20 0,2-5 0,6 6 0,5 13 0,5 16 0,3 11 0,0 6 0,-5 4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48.871"/>
    </inkml:context>
    <inkml:brush xml:id="br0">
      <inkml:brushProperty name="width" value="0.35" units="cm"/>
      <inkml:brushProperty name="height" value="0.35" units="cm"/>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49.770"/>
    </inkml:context>
    <inkml:brush xml:id="br0">
      <inkml:brushProperty name="width" value="0.35" units="cm"/>
      <inkml:brushProperty name="height" value="0.35" units="cm"/>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0.586"/>
    </inkml:context>
    <inkml:brush xml:id="br0">
      <inkml:brushProperty name="width" value="0.35" units="cm"/>
      <inkml:brushProperty name="height" value="0.35" units="cm"/>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1.087"/>
    </inkml:context>
    <inkml:brush xml:id="br0">
      <inkml:brushProperty name="width" value="0.35" units="cm"/>
      <inkml:brushProperty name="height" value="0.35" units="cm"/>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2.120"/>
    </inkml:context>
    <inkml:brush xml:id="br0">
      <inkml:brushProperty name="width" value="0.35" units="cm"/>
      <inkml:brushProperty name="height" value="0.35" units="cm"/>
    </inkml:brush>
  </inkml:definitions>
  <inkml:trace contextRef="#ctx0" brushRef="#br0">0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5.520"/>
    </inkml:context>
    <inkml:brush xml:id="br0">
      <inkml:brushProperty name="width" value="0.35" units="cm"/>
      <inkml:brushProperty name="height" value="0.35" units="cm"/>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7.953"/>
    </inkml:context>
    <inkml:brush xml:id="br0">
      <inkml:brushProperty name="width" value="0.35" units="cm"/>
      <inkml:brushProperty name="height" value="0.3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49.703"/>
    </inkml:context>
    <inkml:brush xml:id="br0">
      <inkml:brushProperty name="width" value="0.35" units="cm"/>
      <inkml:brushProperty name="height" value="0.35" units="cm"/>
    </inkml:brush>
  </inkml:definitions>
  <inkml:trace contextRef="#ctx0" brushRef="#br0">226 4170 24575,'-8'-27'0,"1"2"0,4 11 0,1 2 0,0 3 0,2-3 0,0-20 0,0-28 0,-3-29 0,0-10 0,-3 15 0,1 26 0,0 26 0,2 10 0,1-4 0,0-25 0,2-34 0,-1 32 0,0-1 0,0 0 0,-1 1 0,-1-30 0,-1 34 0,1 25 0,1 13 0,1 1 0,1-18 0,0-30 0,0-32 0,0 37 0,0-1 0,0-44 0,0 19 0,-3 14 0,-3 2 0,-4-2 0,-1 0 0,2 12 0,4 16 0,1 15 0,0 9 0,2-2 0,1-13 0,-1-17 0,0-16 0,-1-12 0,-2-4 0,1 0 0,2 6 0,-1 0 0,3-2 0,0 1 0,0 2 0,0 13 0,-2 16 0,0 12 0,-1 9 0,-1-6 0,0-16 0,-3-16 0,1-12 0,-2 2 0,2 10 0,0 11 0,0 9 0,1 0 0,1-2 0,-1 0 0,0 4 0,1 8 0,2 11 0,1 5 0,1 4 0,0-7 0,0-25 0,0-30 0,0-26 0,0 44 0,0 1 0,2-32 0,0 27 0,0 26 0,0 16 0,-2 8 0,0-10 0,0-6 0,0-15 0,0 2 0,1 5 0,3 11 0,0 8 0,-1 6 0,14 2 0,1 2 0,18 3 0,-3 2 0,-2 3 0,-8 1 0,-10-2 0,-7-1 0,-1 1 0,9 4 0,0 1 0,9 3 0,-6-3 0,-4-2 0,-6-2 0,-4 1 0,-3 2 0,0 5 0,0 5 0,0 8 0,1 5 0,6 6 0,3 4 0,1-2 0,-1-6 0,-3-8 0,-4-8 0,-1-5 0,-2-1 0,1 7 0,1 11 0,1 12 0,-1 9 0,-2-1 0,0-5 0,0-5 0,0-3 0,1 0 0,1 4 0,0 8 0,0 8 0,-1 4 0,-1 2 0,0-8 0,0-9 0,0-9 0,0-5 0,0 6 0,0 7 0,-2 7 0,-2 1 0,-2-9 0,2-9 0,2-10 0,2-10 0,0-3 0,0 7 0,0 19 0,0 25 0,0 20 0,-3 7 0,1-3 0,-3-9 0,0-13 0,0-14 0,1-13 0,1-13 0,1-9 0,2-5 0,0 3 0,0 11 0,0 14 0,0 12 0,-2 6 0,-1-3 0,1-8 0,0-11 0,2-11 0,0-11 0,0-5 0,0 6 0,0 7 0,0 18 0,0 8 0,0 4 0,0-3 0,0-5 0,0-4 0,1-1 0,3 2 0,2-1 0,2 0 0,1 2 0,0 6 0,1 10 0,0 9 0,0 7 0,0 0 0,0-1 0,-2-10 0,-1-9 0,-2-11 0,0-10 0,-1-3 0,0 1 0,0 2 0,-2 1 0,-2-1 0,0-5 0,0-5 0,0-8 0,0-4 0,0-4 0,0 6 0,0-1 0,0 6 0,0-5 0,0-5 0,0-3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5:59.070"/>
    </inkml:context>
    <inkml:brush xml:id="br0">
      <inkml:brushProperty name="width" value="0.35" units="cm"/>
      <inkml:brushProperty name="height" value="0.35" units="cm"/>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6:00.137"/>
    </inkml:context>
    <inkml:brush xml:id="br0">
      <inkml:brushProperty name="width" value="0.35" units="cm"/>
      <inkml:brushProperty name="height" value="0.35" units="cm"/>
    </inkml:brush>
  </inkml:definitions>
  <inkml:trace contextRef="#ctx0" brushRef="#br0">1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6:02.070"/>
    </inkml:context>
    <inkml:brush xml:id="br0">
      <inkml:brushProperty name="width" value="0.35" units="cm"/>
      <inkml:brushProperty name="height" value="0.35" units="cm"/>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1.720"/>
    </inkml:context>
    <inkml:brush xml:id="br0">
      <inkml:brushProperty name="width" value="0.35" units="cm"/>
      <inkml:brushProperty name="height" value="0.35"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2.519"/>
    </inkml:context>
    <inkml:brush xml:id="br0">
      <inkml:brushProperty name="width" value="0.35" units="cm"/>
      <inkml:brushProperty name="height" value="0.35" units="cm"/>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3.503"/>
    </inkml:context>
    <inkml:brush xml:id="br0">
      <inkml:brushProperty name="width" value="0.35" units="cm"/>
      <inkml:brushProperty name="height" value="0.35" units="cm"/>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4.737"/>
    </inkml:context>
    <inkml:brush xml:id="br0">
      <inkml:brushProperty name="width" value="0.35" units="cm"/>
      <inkml:brushProperty name="height" value="0.3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5.353"/>
    </inkml:context>
    <inkml:brush xml:id="br0">
      <inkml:brushProperty name="width" value="0.35" units="cm"/>
      <inkml:brushProperty name="height" value="0.3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0:04:55.837"/>
    </inkml:context>
    <inkml:brush xml:id="br0">
      <inkml:brushProperty name="width" value="0.35" units="cm"/>
      <inkml:brushProperty name="height" value="0.3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2023. 11. 21.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259169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a:t>
            </a:fld>
            <a:endParaRPr lang="ko-KR" altLang="en-US"/>
          </a:p>
        </p:txBody>
      </p:sp>
    </p:spTree>
    <p:extLst>
      <p:ext uri="{BB962C8B-B14F-4D97-AF65-F5344CB8AC3E}">
        <p14:creationId xmlns:p14="http://schemas.microsoft.com/office/powerpoint/2010/main" val="389825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313647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166906263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6968694B-CBC0-4CFA-92E7-007B856E5C2E}"/>
              </a:ext>
            </a:extLst>
          </p:cNvPr>
          <p:cNvSpPr/>
          <p:nvPr userDrawn="1"/>
        </p:nvSpPr>
        <p:spPr>
          <a:xfrm>
            <a:off x="7678057" y="1"/>
            <a:ext cx="4513943"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F1E9DD"/>
              </a:solidFill>
              <a:latin typeface="+mj-lt"/>
            </a:endParaRPr>
          </a:p>
        </p:txBody>
      </p:sp>
      <p:pic>
        <p:nvPicPr>
          <p:cNvPr id="6" name="Graphic 3">
            <a:hlinkClick r:id="rId2"/>
            <a:extLst>
              <a:ext uri="{FF2B5EF4-FFF2-40B4-BE49-F238E27FC236}">
                <a16:creationId xmlns:a16="http://schemas.microsoft.com/office/drawing/2014/main" id="{19CF2800-476E-4625-9B3E-D9FA180E103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7" name="TextBox 6">
            <a:hlinkClick r:id="rId5"/>
            <a:extLst>
              <a:ext uri="{FF2B5EF4-FFF2-40B4-BE49-F238E27FC236}">
                <a16:creationId xmlns:a16="http://schemas.microsoft.com/office/drawing/2014/main" id="{350E7538-3D8B-4561-A57D-95B3C600623A}"/>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94693F37-8557-4B94-8C30-53AA856C0CB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5000" b="50071"/>
          <a:stretch/>
        </p:blipFill>
        <p:spPr>
          <a:xfrm>
            <a:off x="0" y="4078576"/>
            <a:ext cx="2097850" cy="1396582"/>
          </a:xfrm>
          <a:prstGeom prst="rect">
            <a:avLst/>
          </a:prstGeom>
        </p:spPr>
      </p:pic>
      <p:pic>
        <p:nvPicPr>
          <p:cNvPr id="35" name="그림 34">
            <a:extLst>
              <a:ext uri="{FF2B5EF4-FFF2-40B4-BE49-F238E27FC236}">
                <a16:creationId xmlns:a16="http://schemas.microsoft.com/office/drawing/2014/main" id="{593E7BDB-9233-42FC-9630-5BF2BCFA6FE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49929" r="50000"/>
          <a:stretch/>
        </p:blipFill>
        <p:spPr>
          <a:xfrm>
            <a:off x="10793434" y="4056890"/>
            <a:ext cx="1398566" cy="1400554"/>
          </a:xfrm>
          <a:prstGeom prst="rect">
            <a:avLst/>
          </a:prstGeom>
        </p:spPr>
      </p:pic>
      <p:pic>
        <p:nvPicPr>
          <p:cNvPr id="36" name="그림 35">
            <a:extLst>
              <a:ext uri="{FF2B5EF4-FFF2-40B4-BE49-F238E27FC236}">
                <a16:creationId xmlns:a16="http://schemas.microsoft.com/office/drawing/2014/main" id="{C49F4538-43D2-4CE9-A7B2-C97E0CEBE98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9929"/>
          <a:stretch/>
        </p:blipFill>
        <p:spPr>
          <a:xfrm>
            <a:off x="6279491" y="5457444"/>
            <a:ext cx="2797132" cy="1400556"/>
          </a:xfrm>
          <a:prstGeom prst="rect">
            <a:avLst/>
          </a:prstGeom>
        </p:spPr>
      </p:pic>
      <p:pic>
        <p:nvPicPr>
          <p:cNvPr id="60" name="그림 59">
            <a:extLst>
              <a:ext uri="{FF2B5EF4-FFF2-40B4-BE49-F238E27FC236}">
                <a16:creationId xmlns:a16="http://schemas.microsoft.com/office/drawing/2014/main" id="{C29D6309-3829-41AF-B8E7-34A6B3E000E2}"/>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50071"/>
          <a:stretch/>
        </p:blipFill>
        <p:spPr>
          <a:xfrm>
            <a:off x="6283724" y="4060862"/>
            <a:ext cx="2797132" cy="1396582"/>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A5D97E9-DA41-4E70-996B-95F259DE6389}"/>
              </a:ext>
            </a:extLst>
          </p:cNvPr>
          <p:cNvSpPr/>
          <p:nvPr userDrawn="1"/>
        </p:nvSpPr>
        <p:spPr>
          <a:xfrm>
            <a:off x="1" y="1"/>
            <a:ext cx="4046220"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8" name="Graphic 3">
            <a:hlinkClick r:id="rId2"/>
            <a:extLst>
              <a:ext uri="{FF2B5EF4-FFF2-40B4-BE49-F238E27FC236}">
                <a16:creationId xmlns:a16="http://schemas.microsoft.com/office/drawing/2014/main" id="{515B4E6B-4E14-4A56-8418-BFE595C744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1" name="TextBox 10">
            <a:hlinkClick r:id="rId5"/>
            <a:extLst>
              <a:ext uri="{FF2B5EF4-FFF2-40B4-BE49-F238E27FC236}">
                <a16:creationId xmlns:a16="http://schemas.microsoft.com/office/drawing/2014/main" id="{218CC89C-5724-4F4B-9086-2E62A3A74BD1}"/>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9" name="그림 28">
            <a:extLst>
              <a:ext uri="{FF2B5EF4-FFF2-40B4-BE49-F238E27FC236}">
                <a16:creationId xmlns:a16="http://schemas.microsoft.com/office/drawing/2014/main" id="{4B0D6430-D397-4E3A-814A-D2A851F04D2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9929"/>
          <a:stretch/>
        </p:blipFill>
        <p:spPr>
          <a:xfrm>
            <a:off x="0" y="5507340"/>
            <a:ext cx="2697485" cy="1350660"/>
          </a:xfrm>
          <a:prstGeom prst="rect">
            <a:avLst/>
          </a:prstGeom>
        </p:spPr>
      </p:pic>
      <p:pic>
        <p:nvPicPr>
          <p:cNvPr id="31" name="그림 30">
            <a:extLst>
              <a:ext uri="{FF2B5EF4-FFF2-40B4-BE49-F238E27FC236}">
                <a16:creationId xmlns:a16="http://schemas.microsoft.com/office/drawing/2014/main" id="{5C7EA78A-29F5-4C3C-888E-3616E430487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b="49929"/>
          <a:stretch/>
        </p:blipFill>
        <p:spPr>
          <a:xfrm>
            <a:off x="2697477" y="5507340"/>
            <a:ext cx="1348743" cy="1350660"/>
          </a:xfrm>
          <a:prstGeom prst="rect">
            <a:avLst/>
          </a:prstGeom>
        </p:spPr>
      </p:pic>
    </p:spTree>
    <p:extLst>
      <p:ext uri="{BB962C8B-B14F-4D97-AF65-F5344CB8AC3E}">
        <p14:creationId xmlns:p14="http://schemas.microsoft.com/office/powerpoint/2010/main" val="34607769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9" name="Graphic 3">
            <a:hlinkClick r:id="rId2"/>
            <a:extLst>
              <a:ext uri="{FF2B5EF4-FFF2-40B4-BE49-F238E27FC236}">
                <a16:creationId xmlns:a16="http://schemas.microsoft.com/office/drawing/2014/main" id="{1727443B-86A0-48AD-9888-9846AF8C5F8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0" name="TextBox 9">
            <a:hlinkClick r:id="rId5"/>
            <a:extLst>
              <a:ext uri="{FF2B5EF4-FFF2-40B4-BE49-F238E27FC236}">
                <a16:creationId xmlns:a16="http://schemas.microsoft.com/office/drawing/2014/main" id="{A77C71C2-0431-48C1-9D3F-50002F5F0C84}"/>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직사각형 10">
            <a:extLst>
              <a:ext uri="{FF2B5EF4-FFF2-40B4-BE49-F238E27FC236}">
                <a16:creationId xmlns:a16="http://schemas.microsoft.com/office/drawing/2014/main" id="{F551F4F4-940A-4AAC-A66F-2D1EF591F5E5}"/>
              </a:ext>
            </a:extLst>
          </p:cNvPr>
          <p:cNvSpPr/>
          <p:nvPr userDrawn="1"/>
        </p:nvSpPr>
        <p:spPr>
          <a:xfrm>
            <a:off x="9533466" y="1"/>
            <a:ext cx="2658533"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77" name="그림 76">
            <a:extLst>
              <a:ext uri="{FF2B5EF4-FFF2-40B4-BE49-F238E27FC236}">
                <a16:creationId xmlns:a16="http://schemas.microsoft.com/office/drawing/2014/main" id="{32AE894C-A3A0-43A6-BD48-E2E5E198D04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a:off x="10477500" y="0"/>
            <a:ext cx="1714500" cy="3429000"/>
          </a:xfrm>
          <a:prstGeom prst="rect">
            <a:avLst/>
          </a:prstGeom>
        </p:spPr>
      </p:pic>
      <p:pic>
        <p:nvPicPr>
          <p:cNvPr id="84" name="그림 83">
            <a:extLst>
              <a:ext uri="{FF2B5EF4-FFF2-40B4-BE49-F238E27FC236}">
                <a16:creationId xmlns:a16="http://schemas.microsoft.com/office/drawing/2014/main" id="{52AA1D6F-7139-4657-B5B8-15BB19FCE60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1" r="-2"/>
          <a:stretch/>
        </p:blipFill>
        <p:spPr>
          <a:xfrm>
            <a:off x="10477491" y="3429000"/>
            <a:ext cx="1714509" cy="3429000"/>
          </a:xfrm>
          <a:prstGeom prst="rect">
            <a:avLst/>
          </a:prstGeom>
        </p:spPr>
      </p:pic>
      <p:sp>
        <p:nvSpPr>
          <p:cNvPr id="12" name="그림 개체 틀 11">
            <a:extLst>
              <a:ext uri="{FF2B5EF4-FFF2-40B4-BE49-F238E27FC236}">
                <a16:creationId xmlns:a16="http://schemas.microsoft.com/office/drawing/2014/main" id="{DD3DBE8E-81ED-4FD8-B5E0-C56BAAE5724F}"/>
              </a:ext>
            </a:extLst>
          </p:cNvPr>
          <p:cNvSpPr>
            <a:spLocks noGrp="1"/>
          </p:cNvSpPr>
          <p:nvPr>
            <p:ph type="pic" sz="quarter" idx="10" hasCustomPrompt="1"/>
          </p:nvPr>
        </p:nvSpPr>
        <p:spPr>
          <a:xfrm>
            <a:off x="8245773" y="723085"/>
            <a:ext cx="2563220" cy="5415776"/>
          </a:xfrm>
          <a:prstGeom prst="roundRect">
            <a:avLst>
              <a:gd name="adj" fmla="val 11269"/>
            </a:avLst>
          </a:prstGeom>
          <a:pattFill prst="pct10">
            <a:fgClr>
              <a:schemeClr val="bg1">
                <a:lumMod val="75000"/>
              </a:schemeClr>
            </a:fgClr>
            <a:bgClr>
              <a:schemeClr val="bg1">
                <a:lumMod val="95000"/>
              </a:schemeClr>
            </a:bgClr>
          </a:pattFill>
        </p:spPr>
        <p:txBody>
          <a:bodyPr anchor="b"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6555605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8" name="Graphic 3">
            <a:hlinkClick r:id="rId2"/>
            <a:extLst>
              <a:ext uri="{FF2B5EF4-FFF2-40B4-BE49-F238E27FC236}">
                <a16:creationId xmlns:a16="http://schemas.microsoft.com/office/drawing/2014/main" id="{3DBFB5F3-FA7F-4F3C-810B-2285D52D57A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4" name="TextBox 13">
            <a:hlinkClick r:id="rId5"/>
            <a:extLst>
              <a:ext uri="{FF2B5EF4-FFF2-40B4-BE49-F238E27FC236}">
                <a16:creationId xmlns:a16="http://schemas.microsoft.com/office/drawing/2014/main" id="{DD6F8996-78D9-46E9-B25B-15277945B602}"/>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4F1992CC-EDF1-4D2F-95D9-D93AA1FA52FC}"/>
              </a:ext>
            </a:extLst>
          </p:cNvPr>
          <p:cNvSpPr/>
          <p:nvPr userDrawn="1"/>
        </p:nvSpPr>
        <p:spPr>
          <a:xfrm>
            <a:off x="-1" y="1"/>
            <a:ext cx="4258734"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38" name="그림 37">
            <a:extLst>
              <a:ext uri="{FF2B5EF4-FFF2-40B4-BE49-F238E27FC236}">
                <a16:creationId xmlns:a16="http://schemas.microsoft.com/office/drawing/2014/main" id="{74B19F90-022C-4536-AA5E-D14FFD22643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a:off x="0" y="3429000"/>
            <a:ext cx="1714500" cy="3429000"/>
          </a:xfrm>
          <a:prstGeom prst="rect">
            <a:avLst/>
          </a:prstGeom>
        </p:spPr>
      </p:pic>
      <p:pic>
        <p:nvPicPr>
          <p:cNvPr id="42" name="그림 41">
            <a:extLst>
              <a:ext uri="{FF2B5EF4-FFF2-40B4-BE49-F238E27FC236}">
                <a16:creationId xmlns:a16="http://schemas.microsoft.com/office/drawing/2014/main" id="{02C1CF5A-E3AA-442E-9DC8-FE9497BB7F2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a:stretch/>
        </p:blipFill>
        <p:spPr>
          <a:xfrm>
            <a:off x="0" y="0"/>
            <a:ext cx="1714508" cy="3429000"/>
          </a:xfrm>
          <a:prstGeom prst="rect">
            <a:avLst/>
          </a:prstGeom>
        </p:spPr>
      </p:pic>
      <p:pic>
        <p:nvPicPr>
          <p:cNvPr id="44" name="그림 43">
            <a:extLst>
              <a:ext uri="{FF2B5EF4-FFF2-40B4-BE49-F238E27FC236}">
                <a16:creationId xmlns:a16="http://schemas.microsoft.com/office/drawing/2014/main" id="{39286617-74F7-4F6E-8AFF-88F27D43C7A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a:stretch/>
        </p:blipFill>
        <p:spPr>
          <a:xfrm>
            <a:off x="1714500" y="3429000"/>
            <a:ext cx="1714500" cy="3429000"/>
          </a:xfrm>
          <a:prstGeom prst="rect">
            <a:avLst/>
          </a:prstGeom>
        </p:spPr>
      </p:pic>
      <p:pic>
        <p:nvPicPr>
          <p:cNvPr id="46" name="그림 45">
            <a:extLst>
              <a:ext uri="{FF2B5EF4-FFF2-40B4-BE49-F238E27FC236}">
                <a16:creationId xmlns:a16="http://schemas.microsoft.com/office/drawing/2014/main" id="{16FB497D-FCB7-4C02-A98E-0B738090B71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50000"/>
          <a:stretch/>
        </p:blipFill>
        <p:spPr>
          <a:xfrm>
            <a:off x="1714500" y="0"/>
            <a:ext cx="1714507" cy="3429000"/>
          </a:xfrm>
          <a:prstGeom prst="rect">
            <a:avLst/>
          </a:prstGeom>
        </p:spPr>
      </p:pic>
      <p:sp>
        <p:nvSpPr>
          <p:cNvPr id="16" name="그림 개체 틀 5">
            <a:extLst>
              <a:ext uri="{FF2B5EF4-FFF2-40B4-BE49-F238E27FC236}">
                <a16:creationId xmlns:a16="http://schemas.microsoft.com/office/drawing/2014/main" id="{34BDEF84-D756-477E-BC8B-CD60EAB4BEA4}"/>
              </a:ext>
            </a:extLst>
          </p:cNvPr>
          <p:cNvSpPr>
            <a:spLocks noGrp="1"/>
          </p:cNvSpPr>
          <p:nvPr>
            <p:ph type="pic" sz="quarter" idx="10" hasCustomPrompt="1"/>
          </p:nvPr>
        </p:nvSpPr>
        <p:spPr>
          <a:xfrm>
            <a:off x="945091" y="945615"/>
            <a:ext cx="6633748" cy="4966769"/>
          </a:xfrm>
          <a:prstGeom prst="roundRect">
            <a:avLst>
              <a:gd name="adj" fmla="val 174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311046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8" name="Graphic 3">
            <a:hlinkClick r:id="rId2"/>
            <a:extLst>
              <a:ext uri="{FF2B5EF4-FFF2-40B4-BE49-F238E27FC236}">
                <a16:creationId xmlns:a16="http://schemas.microsoft.com/office/drawing/2014/main" id="{0C6F2B59-84FF-4F01-A416-B06A781379B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2" name="TextBox 11">
            <a:hlinkClick r:id="rId5"/>
            <a:extLst>
              <a:ext uri="{FF2B5EF4-FFF2-40B4-BE49-F238E27FC236}">
                <a16:creationId xmlns:a16="http://schemas.microsoft.com/office/drawing/2014/main" id="{098B7363-D72B-4171-8ABF-7AA1A1C4741E}"/>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8011385D-8A6C-4D9B-A2BC-D68B0F1EE1D0}"/>
              </a:ext>
            </a:extLst>
          </p:cNvPr>
          <p:cNvSpPr/>
          <p:nvPr userDrawn="1"/>
        </p:nvSpPr>
        <p:spPr>
          <a:xfrm>
            <a:off x="7569201" y="1"/>
            <a:ext cx="4622800"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18" name="그림 17">
            <a:extLst>
              <a:ext uri="{FF2B5EF4-FFF2-40B4-BE49-F238E27FC236}">
                <a16:creationId xmlns:a16="http://schemas.microsoft.com/office/drawing/2014/main" id="{C0540D69-C4E6-4B24-9942-AEB91C05DAE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8763000" y="5145932"/>
            <a:ext cx="3429000" cy="1712068"/>
          </a:xfrm>
          <a:prstGeom prst="rect">
            <a:avLst/>
          </a:prstGeom>
        </p:spPr>
      </p:pic>
      <p:pic>
        <p:nvPicPr>
          <p:cNvPr id="21" name="그림 20">
            <a:extLst>
              <a:ext uri="{FF2B5EF4-FFF2-40B4-BE49-F238E27FC236}">
                <a16:creationId xmlns:a16="http://schemas.microsoft.com/office/drawing/2014/main" id="{34D10BE3-BB49-4D44-8094-8FD59387FE1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a:stretch/>
        </p:blipFill>
        <p:spPr>
          <a:xfrm>
            <a:off x="8762997" y="0"/>
            <a:ext cx="1714500" cy="3429000"/>
          </a:xfrm>
          <a:prstGeom prst="rect">
            <a:avLst/>
          </a:prstGeom>
        </p:spPr>
      </p:pic>
      <p:pic>
        <p:nvPicPr>
          <p:cNvPr id="24" name="그림 23">
            <a:extLst>
              <a:ext uri="{FF2B5EF4-FFF2-40B4-BE49-F238E27FC236}">
                <a16:creationId xmlns:a16="http://schemas.microsoft.com/office/drawing/2014/main" id="{365C4241-518C-4246-A996-6008C2D37A9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0000"/>
          <a:stretch/>
        </p:blipFill>
        <p:spPr>
          <a:xfrm>
            <a:off x="10477500" y="3429000"/>
            <a:ext cx="1714500" cy="3429000"/>
          </a:xfrm>
          <a:prstGeom prst="rect">
            <a:avLst/>
          </a:prstGeom>
        </p:spPr>
      </p:pic>
      <p:pic>
        <p:nvPicPr>
          <p:cNvPr id="27" name="그림 26">
            <a:extLst>
              <a:ext uri="{FF2B5EF4-FFF2-40B4-BE49-F238E27FC236}">
                <a16:creationId xmlns:a16="http://schemas.microsoft.com/office/drawing/2014/main" id="{CCE61E8E-1EEE-445D-99E9-BFC82F5516E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a:stretch/>
        </p:blipFill>
        <p:spPr>
          <a:xfrm>
            <a:off x="10477494" y="0"/>
            <a:ext cx="1714506" cy="3429000"/>
          </a:xfrm>
          <a:prstGeom prst="rect">
            <a:avLst/>
          </a:prstGeom>
        </p:spPr>
      </p:pic>
      <p:sp>
        <p:nvSpPr>
          <p:cNvPr id="17" name="그림 개체 틀 8">
            <a:extLst>
              <a:ext uri="{FF2B5EF4-FFF2-40B4-BE49-F238E27FC236}">
                <a16:creationId xmlns:a16="http://schemas.microsoft.com/office/drawing/2014/main" id="{814FC92A-BE74-409A-8B0B-BCB932AEC968}"/>
              </a:ext>
            </a:extLst>
          </p:cNvPr>
          <p:cNvSpPr>
            <a:spLocks noGrp="1"/>
          </p:cNvSpPr>
          <p:nvPr>
            <p:ph type="pic" sz="quarter" idx="10" hasCustomPrompt="1"/>
          </p:nvPr>
        </p:nvSpPr>
        <p:spPr>
          <a:xfrm>
            <a:off x="4033830" y="895348"/>
            <a:ext cx="7067557" cy="4608515"/>
          </a:xfrm>
          <a:prstGeom prst="roundRect">
            <a:avLst>
              <a:gd name="adj" fmla="val 684"/>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154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8" name="Graphic 3">
            <a:hlinkClick r:id="rId2"/>
            <a:extLst>
              <a:ext uri="{FF2B5EF4-FFF2-40B4-BE49-F238E27FC236}">
                <a16:creationId xmlns:a16="http://schemas.microsoft.com/office/drawing/2014/main" id="{F0F8163A-9CFA-4F8C-9D45-33C609E35CD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9" name="TextBox 8">
            <a:hlinkClick r:id="rId5"/>
            <a:extLst>
              <a:ext uri="{FF2B5EF4-FFF2-40B4-BE49-F238E27FC236}">
                <a16:creationId xmlns:a16="http://schemas.microsoft.com/office/drawing/2014/main" id="{6D6F9B38-1C5A-4365-A9AC-1207B3039C16}"/>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9" name="그림 28">
            <a:extLst>
              <a:ext uri="{FF2B5EF4-FFF2-40B4-BE49-F238E27FC236}">
                <a16:creationId xmlns:a16="http://schemas.microsoft.com/office/drawing/2014/main" id="{B18FFD46-6AD1-4364-B06F-473C3F221F5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a:off x="0" y="0"/>
            <a:ext cx="1192397" cy="2384794"/>
          </a:xfrm>
          <a:prstGeom prst="rect">
            <a:avLst/>
          </a:prstGeom>
        </p:spPr>
      </p:pic>
      <p:pic>
        <p:nvPicPr>
          <p:cNvPr id="43" name="그림 42">
            <a:extLst>
              <a:ext uri="{FF2B5EF4-FFF2-40B4-BE49-F238E27FC236}">
                <a16:creationId xmlns:a16="http://schemas.microsoft.com/office/drawing/2014/main" id="{1C8C53BD-B770-47EB-B882-8F6FA3DE384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a:stretch/>
        </p:blipFill>
        <p:spPr>
          <a:xfrm>
            <a:off x="10999598" y="4473206"/>
            <a:ext cx="1192402" cy="2384794"/>
          </a:xfrm>
          <a:prstGeom prst="rect">
            <a:avLst/>
          </a:prstGeom>
        </p:spPr>
      </p:pic>
    </p:spTree>
    <p:extLst>
      <p:ext uri="{BB962C8B-B14F-4D97-AF65-F5344CB8AC3E}">
        <p14:creationId xmlns:p14="http://schemas.microsoft.com/office/powerpoint/2010/main" val="38108839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49C1F17D-0C27-47DD-B655-3A412751A60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0BDBDFD4-4D9B-42EC-A006-131C1416474F}"/>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5" name="그림 14">
            <a:extLst>
              <a:ext uri="{FF2B5EF4-FFF2-40B4-BE49-F238E27FC236}">
                <a16:creationId xmlns:a16="http://schemas.microsoft.com/office/drawing/2014/main" id="{E1158F26-7FF5-4996-8F73-941EB3D3E79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9807205" y="5667294"/>
            <a:ext cx="2384795" cy="1190706"/>
          </a:xfrm>
          <a:prstGeom prst="rect">
            <a:avLst/>
          </a:prstGeom>
        </p:spPr>
      </p:pic>
      <p:pic>
        <p:nvPicPr>
          <p:cNvPr id="34" name="그림 33">
            <a:extLst>
              <a:ext uri="{FF2B5EF4-FFF2-40B4-BE49-F238E27FC236}">
                <a16:creationId xmlns:a16="http://schemas.microsoft.com/office/drawing/2014/main" id="{3425DEBC-9FDE-4C57-95F6-152BA2995C8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9929"/>
          <a:stretch/>
        </p:blipFill>
        <p:spPr>
          <a:xfrm>
            <a:off x="0" y="0"/>
            <a:ext cx="2384793" cy="1194093"/>
          </a:xfrm>
          <a:prstGeom prst="rect">
            <a:avLst/>
          </a:prstGeom>
        </p:spPr>
      </p:pic>
    </p:spTree>
    <p:extLst>
      <p:ext uri="{BB962C8B-B14F-4D97-AF65-F5344CB8AC3E}">
        <p14:creationId xmlns:p14="http://schemas.microsoft.com/office/powerpoint/2010/main" val="38331791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8" name="Graphic 3">
            <a:hlinkClick r:id="rId2"/>
            <a:extLst>
              <a:ext uri="{FF2B5EF4-FFF2-40B4-BE49-F238E27FC236}">
                <a16:creationId xmlns:a16="http://schemas.microsoft.com/office/drawing/2014/main" id="{C61D8E7D-2596-4207-9719-CC6F1F9DA5A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0" name="TextBox 9">
            <a:hlinkClick r:id="rId5"/>
            <a:extLst>
              <a:ext uri="{FF2B5EF4-FFF2-40B4-BE49-F238E27FC236}">
                <a16:creationId xmlns:a16="http://schemas.microsoft.com/office/drawing/2014/main" id="{25878B3A-93C0-417B-AB26-CB117419512F}"/>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5" name="그림 14">
            <a:extLst>
              <a:ext uri="{FF2B5EF4-FFF2-40B4-BE49-F238E27FC236}">
                <a16:creationId xmlns:a16="http://schemas.microsoft.com/office/drawing/2014/main" id="{0878658C-3E84-4CCF-8326-6EF60EA61E3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b="50071"/>
          <a:stretch/>
        </p:blipFill>
        <p:spPr>
          <a:xfrm>
            <a:off x="0" y="4473205"/>
            <a:ext cx="1192397" cy="1190706"/>
          </a:xfrm>
          <a:prstGeom prst="rect">
            <a:avLst/>
          </a:prstGeom>
        </p:spPr>
      </p:pic>
      <p:pic>
        <p:nvPicPr>
          <p:cNvPr id="32" name="그림 31">
            <a:extLst>
              <a:ext uri="{FF2B5EF4-FFF2-40B4-BE49-F238E27FC236}">
                <a16:creationId xmlns:a16="http://schemas.microsoft.com/office/drawing/2014/main" id="{7968EB35-CE8E-4002-B1F2-D4E22F58373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49929"/>
          <a:stretch/>
        </p:blipFill>
        <p:spPr>
          <a:xfrm>
            <a:off x="9807205" y="0"/>
            <a:ext cx="2384795" cy="1194093"/>
          </a:xfrm>
          <a:prstGeom prst="rect">
            <a:avLst/>
          </a:prstGeom>
        </p:spPr>
      </p:pic>
      <p:pic>
        <p:nvPicPr>
          <p:cNvPr id="33" name="그림 32">
            <a:extLst>
              <a:ext uri="{FF2B5EF4-FFF2-40B4-BE49-F238E27FC236}">
                <a16:creationId xmlns:a16="http://schemas.microsoft.com/office/drawing/2014/main" id="{27CDA356-94EF-4224-83AE-BF8FEC377F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9929"/>
          <a:stretch/>
        </p:blipFill>
        <p:spPr>
          <a:xfrm>
            <a:off x="0" y="5663911"/>
            <a:ext cx="2384794" cy="1194089"/>
          </a:xfrm>
          <a:prstGeom prst="rect">
            <a:avLst/>
          </a:prstGeom>
        </p:spPr>
      </p:pic>
    </p:spTree>
    <p:extLst>
      <p:ext uri="{BB962C8B-B14F-4D97-AF65-F5344CB8AC3E}">
        <p14:creationId xmlns:p14="http://schemas.microsoft.com/office/powerpoint/2010/main" val="1490935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2F4D67A5-4AB6-42D5-95E1-782AF870761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9" name="TextBox 8">
            <a:hlinkClick r:id="rId5"/>
            <a:extLst>
              <a:ext uri="{FF2B5EF4-FFF2-40B4-BE49-F238E27FC236}">
                <a16:creationId xmlns:a16="http://schemas.microsoft.com/office/drawing/2014/main" id="{07F289B4-1418-4F36-8E52-AB86F9C8C739}"/>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7" name="그림 16">
            <a:extLst>
              <a:ext uri="{FF2B5EF4-FFF2-40B4-BE49-F238E27FC236}">
                <a16:creationId xmlns:a16="http://schemas.microsoft.com/office/drawing/2014/main" id="{ECC5436C-6451-4BEF-8F5D-220B4DD6104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0" y="5667294"/>
            <a:ext cx="2384795" cy="1190706"/>
          </a:xfrm>
          <a:prstGeom prst="rect">
            <a:avLst/>
          </a:prstGeom>
        </p:spPr>
      </p:pic>
      <p:pic>
        <p:nvPicPr>
          <p:cNvPr id="19" name="그림 18">
            <a:extLst>
              <a:ext uri="{FF2B5EF4-FFF2-40B4-BE49-F238E27FC236}">
                <a16:creationId xmlns:a16="http://schemas.microsoft.com/office/drawing/2014/main" id="{65DEDDB8-F00E-4CD4-B282-F27A48AA42E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a:stretch/>
        </p:blipFill>
        <p:spPr>
          <a:xfrm>
            <a:off x="10999603" y="0"/>
            <a:ext cx="1192397" cy="2384794"/>
          </a:xfrm>
          <a:prstGeom prst="rect">
            <a:avLst/>
          </a:prstGeom>
        </p:spPr>
      </p:pic>
    </p:spTree>
    <p:extLst>
      <p:ext uri="{BB962C8B-B14F-4D97-AF65-F5344CB8AC3E}">
        <p14:creationId xmlns:p14="http://schemas.microsoft.com/office/powerpoint/2010/main" val="7710535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8" name="Graphic 3">
            <a:hlinkClick r:id="rId2"/>
            <a:extLst>
              <a:ext uri="{FF2B5EF4-FFF2-40B4-BE49-F238E27FC236}">
                <a16:creationId xmlns:a16="http://schemas.microsoft.com/office/drawing/2014/main" id="{562DD415-3F8B-439F-9F80-4D6A25C87E4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9" name="TextBox 8">
            <a:hlinkClick r:id="rId5"/>
            <a:extLst>
              <a:ext uri="{FF2B5EF4-FFF2-40B4-BE49-F238E27FC236}">
                <a16:creationId xmlns:a16="http://schemas.microsoft.com/office/drawing/2014/main" id="{44739756-37BB-40BA-B322-B3AEDF0441BC}"/>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4" name="그림 23">
            <a:extLst>
              <a:ext uri="{FF2B5EF4-FFF2-40B4-BE49-F238E27FC236}">
                <a16:creationId xmlns:a16="http://schemas.microsoft.com/office/drawing/2014/main" id="{A0684D92-BE60-4E7B-B2E6-36F15EEFE82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a:off x="0" y="4473206"/>
            <a:ext cx="1192397" cy="2384794"/>
          </a:xfrm>
          <a:prstGeom prst="rect">
            <a:avLst/>
          </a:prstGeom>
        </p:spPr>
      </p:pic>
      <p:pic>
        <p:nvPicPr>
          <p:cNvPr id="34" name="그림 33">
            <a:extLst>
              <a:ext uri="{FF2B5EF4-FFF2-40B4-BE49-F238E27FC236}">
                <a16:creationId xmlns:a16="http://schemas.microsoft.com/office/drawing/2014/main" id="{C4234FB6-7DE9-498B-984E-3C14F077E1B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a:stretch/>
        </p:blipFill>
        <p:spPr>
          <a:xfrm>
            <a:off x="10999597" y="0"/>
            <a:ext cx="1192403" cy="2384794"/>
          </a:xfrm>
          <a:prstGeom prst="rect">
            <a:avLst/>
          </a:prstGeom>
        </p:spPr>
      </p:pic>
    </p:spTree>
    <p:extLst>
      <p:ext uri="{BB962C8B-B14F-4D97-AF65-F5344CB8AC3E}">
        <p14:creationId xmlns:p14="http://schemas.microsoft.com/office/powerpoint/2010/main" val="4094337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10" name="Graphic 3">
            <a:hlinkClick r:id="rId2"/>
            <a:extLst>
              <a:ext uri="{FF2B5EF4-FFF2-40B4-BE49-F238E27FC236}">
                <a16:creationId xmlns:a16="http://schemas.microsoft.com/office/drawing/2014/main" id="{AD03523F-B5E0-4758-9EDB-803D581EEF3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1" name="TextBox 10">
            <a:hlinkClick r:id="rId5"/>
            <a:extLst>
              <a:ext uri="{FF2B5EF4-FFF2-40B4-BE49-F238E27FC236}">
                <a16:creationId xmlns:a16="http://schemas.microsoft.com/office/drawing/2014/main" id="{D9DEE4E1-A5A2-4B37-B6BD-DE4BEFDE8B3F}"/>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ADB521D2-8D43-4748-848D-3D114F257CB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0" y="5667294"/>
            <a:ext cx="2384795" cy="1190706"/>
          </a:xfrm>
          <a:prstGeom prst="rect">
            <a:avLst/>
          </a:prstGeom>
        </p:spPr>
      </p:pic>
      <p:pic>
        <p:nvPicPr>
          <p:cNvPr id="16" name="그림 15">
            <a:extLst>
              <a:ext uri="{FF2B5EF4-FFF2-40B4-BE49-F238E27FC236}">
                <a16:creationId xmlns:a16="http://schemas.microsoft.com/office/drawing/2014/main" id="{9A759A32-7215-4AF5-98DE-D8455BFD471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0071"/>
          <a:stretch/>
        </p:blipFill>
        <p:spPr>
          <a:xfrm>
            <a:off x="9807205" y="0"/>
            <a:ext cx="2384795" cy="1190706"/>
          </a:xfrm>
          <a:prstGeom prst="rect">
            <a:avLst/>
          </a:prstGeom>
        </p:spPr>
      </p:pic>
      <p:pic>
        <p:nvPicPr>
          <p:cNvPr id="17" name="그림 16">
            <a:extLst>
              <a:ext uri="{FF2B5EF4-FFF2-40B4-BE49-F238E27FC236}">
                <a16:creationId xmlns:a16="http://schemas.microsoft.com/office/drawing/2014/main" id="{33577840-E482-4DD9-9F68-992403DEF860}"/>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50071"/>
          <a:stretch/>
        </p:blipFill>
        <p:spPr>
          <a:xfrm>
            <a:off x="9807205" y="5667294"/>
            <a:ext cx="2384795" cy="1190706"/>
          </a:xfrm>
          <a:prstGeom prst="rect">
            <a:avLst/>
          </a:prstGeom>
        </p:spPr>
      </p:pic>
      <p:pic>
        <p:nvPicPr>
          <p:cNvPr id="30" name="그림 29">
            <a:extLst>
              <a:ext uri="{FF2B5EF4-FFF2-40B4-BE49-F238E27FC236}">
                <a16:creationId xmlns:a16="http://schemas.microsoft.com/office/drawing/2014/main" id="{77B0D56D-FE04-48D3-AA7E-2F69C8E9D40F}"/>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9929"/>
          <a:stretch/>
        </p:blipFill>
        <p:spPr>
          <a:xfrm>
            <a:off x="0" y="0"/>
            <a:ext cx="2384794" cy="1194089"/>
          </a:xfrm>
          <a:prstGeom prst="rect">
            <a:avLst/>
          </a:prstGeom>
        </p:spPr>
      </p:pic>
    </p:spTree>
    <p:extLst>
      <p:ext uri="{BB962C8B-B14F-4D97-AF65-F5344CB8AC3E}">
        <p14:creationId xmlns:p14="http://schemas.microsoft.com/office/powerpoint/2010/main" val="2320810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4F53AAD2-4525-46D4-8AD1-5B650C307416}"/>
              </a:ext>
            </a:extLst>
          </p:cNvPr>
          <p:cNvSpPr/>
          <p:nvPr userDrawn="1"/>
        </p:nvSpPr>
        <p:spPr>
          <a:xfrm>
            <a:off x="1" y="1"/>
            <a:ext cx="4046220"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7" name="Graphic 3">
            <a:hlinkClick r:id="rId2"/>
            <a:extLst>
              <a:ext uri="{FF2B5EF4-FFF2-40B4-BE49-F238E27FC236}">
                <a16:creationId xmlns:a16="http://schemas.microsoft.com/office/drawing/2014/main" id="{791189F9-A8BF-4B7C-8C65-984B70CE03B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0" name="TextBox 9">
            <a:hlinkClick r:id="rId5"/>
            <a:extLst>
              <a:ext uri="{FF2B5EF4-FFF2-40B4-BE49-F238E27FC236}">
                <a16:creationId xmlns:a16="http://schemas.microsoft.com/office/drawing/2014/main" id="{791357A2-56B8-4D2D-98EC-A346BC96A889}"/>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D6FE7D5E-398F-471F-8E2C-D9E46BF54D9B}"/>
              </a:ext>
            </a:extLst>
          </p:cNvPr>
          <p:cNvGrpSpPr/>
          <p:nvPr userDrawn="1"/>
        </p:nvGrpSpPr>
        <p:grpSpPr>
          <a:xfrm>
            <a:off x="1362645" y="4140199"/>
            <a:ext cx="2683576" cy="2717801"/>
            <a:chOff x="660402" y="3429001"/>
            <a:chExt cx="3385819" cy="3429000"/>
          </a:xfrm>
        </p:grpSpPr>
        <p:pic>
          <p:nvPicPr>
            <p:cNvPr id="29" name="그림 28">
              <a:extLst>
                <a:ext uri="{FF2B5EF4-FFF2-40B4-BE49-F238E27FC236}">
                  <a16:creationId xmlns:a16="http://schemas.microsoft.com/office/drawing/2014/main" id="{7600B796-DF5A-4E29-AB3B-F3845ED2736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flipV="1">
              <a:off x="2331721" y="3429001"/>
              <a:ext cx="1714500" cy="3429000"/>
            </a:xfrm>
            <a:prstGeom prst="rect">
              <a:avLst/>
            </a:prstGeom>
          </p:spPr>
        </p:pic>
        <p:pic>
          <p:nvPicPr>
            <p:cNvPr id="49" name="그림 48">
              <a:extLst>
                <a:ext uri="{FF2B5EF4-FFF2-40B4-BE49-F238E27FC236}">
                  <a16:creationId xmlns:a16="http://schemas.microsoft.com/office/drawing/2014/main" id="{32BF6FDA-D9A2-4633-A84D-7EABFBF16FA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1259" t="50077"/>
            <a:stretch/>
          </p:blipFill>
          <p:spPr>
            <a:xfrm>
              <a:off x="660402" y="5146143"/>
              <a:ext cx="1671319" cy="1711857"/>
            </a:xfrm>
            <a:prstGeom prst="rect">
              <a:avLst/>
            </a:prstGeom>
          </p:spPr>
        </p:pic>
      </p:grpSp>
      <p:pic>
        <p:nvPicPr>
          <p:cNvPr id="56" name="그림 55">
            <a:extLst>
              <a:ext uri="{FF2B5EF4-FFF2-40B4-BE49-F238E27FC236}">
                <a16:creationId xmlns:a16="http://schemas.microsoft.com/office/drawing/2014/main" id="{07616731-A2F4-49D7-B116-E96A30890DF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49994" b="50071"/>
          <a:stretch/>
        </p:blipFill>
        <p:spPr>
          <a:xfrm>
            <a:off x="3744" y="5501194"/>
            <a:ext cx="1358901" cy="1356806"/>
          </a:xfrm>
          <a:prstGeom prst="rect">
            <a:avLst/>
          </a:prstGeom>
        </p:spPr>
      </p:pic>
    </p:spTree>
    <p:extLst>
      <p:ext uri="{BB962C8B-B14F-4D97-AF65-F5344CB8AC3E}">
        <p14:creationId xmlns:p14="http://schemas.microsoft.com/office/powerpoint/2010/main" val="40935587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3C3A932D-8A09-4472-AF2C-52338D9AECB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35A546AE-8910-49BB-BBE1-1A79891B24DB}"/>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3" name="그림 22">
            <a:extLst>
              <a:ext uri="{FF2B5EF4-FFF2-40B4-BE49-F238E27FC236}">
                <a16:creationId xmlns:a16="http://schemas.microsoft.com/office/drawing/2014/main" id="{C2783081-451B-49B1-8606-C802645FFC1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9929"/>
          <a:stretch/>
        </p:blipFill>
        <p:spPr>
          <a:xfrm>
            <a:off x="9807207" y="0"/>
            <a:ext cx="2384793" cy="1194090"/>
          </a:xfrm>
          <a:prstGeom prst="rect">
            <a:avLst/>
          </a:prstGeom>
        </p:spPr>
      </p:pic>
      <p:pic>
        <p:nvPicPr>
          <p:cNvPr id="26" name="그림 25">
            <a:extLst>
              <a:ext uri="{FF2B5EF4-FFF2-40B4-BE49-F238E27FC236}">
                <a16:creationId xmlns:a16="http://schemas.microsoft.com/office/drawing/2014/main" id="{938F75F6-41A4-451E-A758-69575B26E37D}"/>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49929"/>
          <a:stretch/>
        </p:blipFill>
        <p:spPr>
          <a:xfrm>
            <a:off x="0" y="5663912"/>
            <a:ext cx="2384793" cy="1194088"/>
          </a:xfrm>
          <a:prstGeom prst="rect">
            <a:avLst/>
          </a:prstGeom>
        </p:spPr>
      </p:pic>
    </p:spTree>
    <p:extLst>
      <p:ext uri="{BB962C8B-B14F-4D97-AF65-F5344CB8AC3E}">
        <p14:creationId xmlns:p14="http://schemas.microsoft.com/office/powerpoint/2010/main" val="42274843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401766F6-4AF7-47D7-8D59-C460420193F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E13705BD-E7C0-4E14-A075-85D43877DBB2}"/>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51" name="그림 50">
            <a:extLst>
              <a:ext uri="{FF2B5EF4-FFF2-40B4-BE49-F238E27FC236}">
                <a16:creationId xmlns:a16="http://schemas.microsoft.com/office/drawing/2014/main" id="{FBF6897F-1938-479B-8D4A-A231C57A795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0" y="5667294"/>
            <a:ext cx="2384795" cy="1190706"/>
          </a:xfrm>
          <a:prstGeom prst="rect">
            <a:avLst/>
          </a:prstGeom>
        </p:spPr>
      </p:pic>
      <p:pic>
        <p:nvPicPr>
          <p:cNvPr id="55" name="그림 54">
            <a:extLst>
              <a:ext uri="{FF2B5EF4-FFF2-40B4-BE49-F238E27FC236}">
                <a16:creationId xmlns:a16="http://schemas.microsoft.com/office/drawing/2014/main" id="{0DB12EFC-CC30-46B3-B172-36D17932135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a:stretch/>
        </p:blipFill>
        <p:spPr>
          <a:xfrm>
            <a:off x="0" y="4473206"/>
            <a:ext cx="1192397" cy="2384794"/>
          </a:xfrm>
          <a:prstGeom prst="rect">
            <a:avLst/>
          </a:prstGeom>
        </p:spPr>
      </p:pic>
      <p:pic>
        <p:nvPicPr>
          <p:cNvPr id="64" name="그림 63">
            <a:extLst>
              <a:ext uri="{FF2B5EF4-FFF2-40B4-BE49-F238E27FC236}">
                <a16:creationId xmlns:a16="http://schemas.microsoft.com/office/drawing/2014/main" id="{7BE0A074-191B-4F86-8004-7532A7C42CF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9929"/>
          <a:stretch/>
        </p:blipFill>
        <p:spPr>
          <a:xfrm>
            <a:off x="9807206" y="0"/>
            <a:ext cx="2384794" cy="1194090"/>
          </a:xfrm>
          <a:prstGeom prst="rect">
            <a:avLst/>
          </a:prstGeom>
        </p:spPr>
      </p:pic>
      <p:pic>
        <p:nvPicPr>
          <p:cNvPr id="70" name="그림 69">
            <a:extLst>
              <a:ext uri="{FF2B5EF4-FFF2-40B4-BE49-F238E27FC236}">
                <a16:creationId xmlns:a16="http://schemas.microsoft.com/office/drawing/2014/main" id="{C598691E-B4D9-4F35-841A-5DA5A35547C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50000"/>
          <a:stretch/>
        </p:blipFill>
        <p:spPr>
          <a:xfrm>
            <a:off x="10999600" y="0"/>
            <a:ext cx="1192400" cy="2384794"/>
          </a:xfrm>
          <a:prstGeom prst="rect">
            <a:avLst/>
          </a:prstGeom>
        </p:spPr>
      </p:pic>
    </p:spTree>
    <p:extLst>
      <p:ext uri="{BB962C8B-B14F-4D97-AF65-F5344CB8AC3E}">
        <p14:creationId xmlns:p14="http://schemas.microsoft.com/office/powerpoint/2010/main" val="1327545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1130D7EE-5500-4675-B31F-AE5FA11F80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6" name="TextBox 5">
            <a:hlinkClick r:id="rId5"/>
            <a:extLst>
              <a:ext uri="{FF2B5EF4-FFF2-40B4-BE49-F238E27FC236}">
                <a16:creationId xmlns:a16="http://schemas.microsoft.com/office/drawing/2014/main" id="{75EA9189-96CE-486B-B803-8FFA9CE93537}"/>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PTMON custom">
    <p:bg>
      <p:bgPr>
        <a:solidFill>
          <a:schemeClr val="bg1"/>
        </a:solidFill>
        <a:effectLst/>
      </p:bgPr>
    </p:bg>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BB980766-CDAC-4763-A0FD-05DB4E163CA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7" name="TextBox 6">
            <a:hlinkClick r:id="rId5"/>
            <a:extLst>
              <a:ext uri="{FF2B5EF4-FFF2-40B4-BE49-F238E27FC236}">
                <a16:creationId xmlns:a16="http://schemas.microsoft.com/office/drawing/2014/main" id="{101574FF-F0EB-4ACA-8F9F-D4F17E333FC1}"/>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bg>
      <p:bgPr>
        <a:solidFill>
          <a:schemeClr val="tx1"/>
        </a:solidFill>
        <a:effectLst/>
      </p:bgPr>
    </p:bg>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E283817D-1720-4E33-BBAA-06FA34BF8FAA}"/>
              </a:ext>
            </a:extLst>
          </p:cNvPr>
          <p:cNvSpPr>
            <a:spLocks noGrp="1"/>
          </p:cNvSpPr>
          <p:nvPr>
            <p:ph type="pic" sz="quarter" idx="12" hasCustomPrompt="1"/>
          </p:nvPr>
        </p:nvSpPr>
        <p:spPr>
          <a:xfrm>
            <a:off x="0" y="1"/>
            <a:ext cx="12192000" cy="4432300"/>
          </a:xfrm>
          <a:prstGeom prst="rect">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b="1"/>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6" name="Graphic 3">
            <a:hlinkClick r:id="rId2"/>
            <a:extLst>
              <a:ext uri="{FF2B5EF4-FFF2-40B4-BE49-F238E27FC236}">
                <a16:creationId xmlns:a16="http://schemas.microsoft.com/office/drawing/2014/main" id="{C4365B7A-9A1B-409C-AE29-3ACA4F32213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7" name="TextBox 6">
            <a:hlinkClick r:id="rId5"/>
            <a:extLst>
              <a:ext uri="{FF2B5EF4-FFF2-40B4-BE49-F238E27FC236}">
                <a16:creationId xmlns:a16="http://schemas.microsoft.com/office/drawing/2014/main" id="{426E86EC-12D9-4CE4-90C1-B304B6A4DF43}"/>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80499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37D69E15-8DEB-4A6D-B2E4-0E1069D88945}"/>
              </a:ext>
            </a:extLst>
          </p:cNvPr>
          <p:cNvSpPr/>
          <p:nvPr userDrawn="1"/>
        </p:nvSpPr>
        <p:spPr>
          <a:xfrm>
            <a:off x="0" y="0"/>
            <a:ext cx="12192000" cy="17145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rgbClr val="F1E9DD"/>
              </a:solidFill>
              <a:latin typeface="+mj-lt"/>
            </a:endParaRPr>
          </a:p>
        </p:txBody>
      </p:sp>
      <p:pic>
        <p:nvPicPr>
          <p:cNvPr id="7" name="Graphic 3">
            <a:hlinkClick r:id="rId2"/>
            <a:extLst>
              <a:ext uri="{FF2B5EF4-FFF2-40B4-BE49-F238E27FC236}">
                <a16:creationId xmlns:a16="http://schemas.microsoft.com/office/drawing/2014/main" id="{37131EAF-B633-4312-8B41-36A6348A21A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8CF9BE00-FC19-4129-AE71-570EDFBEE517}"/>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BB72823E-0DCB-452A-8835-33AF779F9A9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0000"/>
          <a:stretch/>
        </p:blipFill>
        <p:spPr>
          <a:xfrm>
            <a:off x="10477500" y="0"/>
            <a:ext cx="1714500" cy="3429000"/>
          </a:xfrm>
          <a:prstGeom prst="rect">
            <a:avLst/>
          </a:prstGeom>
        </p:spPr>
      </p:pic>
      <p:pic>
        <p:nvPicPr>
          <p:cNvPr id="22" name="그림 21">
            <a:extLst>
              <a:ext uri="{FF2B5EF4-FFF2-40B4-BE49-F238E27FC236}">
                <a16:creationId xmlns:a16="http://schemas.microsoft.com/office/drawing/2014/main" id="{C1D05799-E499-473E-9B34-2498283CDAD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a:stretch/>
        </p:blipFill>
        <p:spPr>
          <a:xfrm>
            <a:off x="0" y="3429000"/>
            <a:ext cx="1714500" cy="3429000"/>
          </a:xfrm>
          <a:prstGeom prst="rect">
            <a:avLst/>
          </a:prstGeom>
        </p:spPr>
      </p:pic>
    </p:spTree>
    <p:extLst>
      <p:ext uri="{BB962C8B-B14F-4D97-AF65-F5344CB8AC3E}">
        <p14:creationId xmlns:p14="http://schemas.microsoft.com/office/powerpoint/2010/main" val="1957656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2E7B73A-F0CB-4394-A911-E39F740EEC29}"/>
              </a:ext>
            </a:extLst>
          </p:cNvPr>
          <p:cNvSpPr/>
          <p:nvPr userDrawn="1"/>
        </p:nvSpPr>
        <p:spPr>
          <a:xfrm>
            <a:off x="2667000" y="1581765"/>
            <a:ext cx="6858000" cy="369447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rgbClr val="F1E9DD"/>
              </a:solidFill>
              <a:latin typeface="+mj-lt"/>
            </a:endParaRPr>
          </a:p>
        </p:txBody>
      </p:sp>
      <p:pic>
        <p:nvPicPr>
          <p:cNvPr id="10" name="Graphic 3">
            <a:hlinkClick r:id="rId2"/>
            <a:extLst>
              <a:ext uri="{FF2B5EF4-FFF2-40B4-BE49-F238E27FC236}">
                <a16:creationId xmlns:a16="http://schemas.microsoft.com/office/drawing/2014/main" id="{A0B3618B-CC87-4D4D-AC5A-2BB4A43DD7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1" name="TextBox 10">
            <a:hlinkClick r:id="rId5"/>
            <a:extLst>
              <a:ext uri="{FF2B5EF4-FFF2-40B4-BE49-F238E27FC236}">
                <a16:creationId xmlns:a16="http://schemas.microsoft.com/office/drawing/2014/main" id="{A7E01B8E-8AB5-4FD1-BC44-FBF31E4D9F72}"/>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4D1F5639-4704-49D2-83DA-DE36C758132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0" y="5276235"/>
            <a:ext cx="3168024" cy="1581765"/>
          </a:xfrm>
          <a:prstGeom prst="rect">
            <a:avLst/>
          </a:prstGeom>
        </p:spPr>
      </p:pic>
      <p:pic>
        <p:nvPicPr>
          <p:cNvPr id="15" name="그림 14">
            <a:extLst>
              <a:ext uri="{FF2B5EF4-FFF2-40B4-BE49-F238E27FC236}">
                <a16:creationId xmlns:a16="http://schemas.microsoft.com/office/drawing/2014/main" id="{D956C55B-04AD-45B8-B617-165D929B8A3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0071"/>
          <a:stretch/>
        </p:blipFill>
        <p:spPr>
          <a:xfrm>
            <a:off x="9023976" y="0"/>
            <a:ext cx="3168024" cy="1581765"/>
          </a:xfrm>
          <a:prstGeom prst="rect">
            <a:avLst/>
          </a:prstGeom>
        </p:spPr>
      </p:pic>
      <p:pic>
        <p:nvPicPr>
          <p:cNvPr id="19" name="그림 18">
            <a:extLst>
              <a:ext uri="{FF2B5EF4-FFF2-40B4-BE49-F238E27FC236}">
                <a16:creationId xmlns:a16="http://schemas.microsoft.com/office/drawing/2014/main" id="{20C668A9-ADB9-43E8-B4E9-F7A710FF2E4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0000"/>
          <a:stretch/>
        </p:blipFill>
        <p:spPr>
          <a:xfrm>
            <a:off x="1082988" y="0"/>
            <a:ext cx="1584012" cy="3168024"/>
          </a:xfrm>
          <a:prstGeom prst="rect">
            <a:avLst/>
          </a:prstGeom>
        </p:spPr>
      </p:pic>
      <p:pic>
        <p:nvPicPr>
          <p:cNvPr id="36" name="그림 35">
            <a:extLst>
              <a:ext uri="{FF2B5EF4-FFF2-40B4-BE49-F238E27FC236}">
                <a16:creationId xmlns:a16="http://schemas.microsoft.com/office/drawing/2014/main" id="{0D7A544A-1CC6-4ED1-9711-6B83C6494D37}"/>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50000"/>
          <a:stretch/>
        </p:blipFill>
        <p:spPr>
          <a:xfrm>
            <a:off x="9525000" y="3689976"/>
            <a:ext cx="1584013" cy="3168024"/>
          </a:xfrm>
          <a:prstGeom prst="rect">
            <a:avLst/>
          </a:prstGeom>
        </p:spPr>
      </p:pic>
    </p:spTree>
    <p:extLst>
      <p:ext uri="{BB962C8B-B14F-4D97-AF65-F5344CB8AC3E}">
        <p14:creationId xmlns:p14="http://schemas.microsoft.com/office/powerpoint/2010/main" val="1361370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4328BE74-3A9A-407A-80A7-F26E850A55BA}"/>
              </a:ext>
            </a:extLst>
          </p:cNvPr>
          <p:cNvSpPr/>
          <p:nvPr userDrawn="1"/>
        </p:nvSpPr>
        <p:spPr>
          <a:xfrm>
            <a:off x="487680" y="457200"/>
            <a:ext cx="11216640" cy="59436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rgbClr val="F1E9DD"/>
              </a:solidFill>
              <a:latin typeface="+mj-lt"/>
            </a:endParaRPr>
          </a:p>
        </p:txBody>
      </p:sp>
      <p:pic>
        <p:nvPicPr>
          <p:cNvPr id="7" name="Graphic 3">
            <a:hlinkClick r:id="rId2"/>
            <a:extLst>
              <a:ext uri="{FF2B5EF4-FFF2-40B4-BE49-F238E27FC236}">
                <a16:creationId xmlns:a16="http://schemas.microsoft.com/office/drawing/2014/main" id="{35C28187-EF5D-4231-8C97-EE0AAB913C6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0" name="TextBox 9">
            <a:hlinkClick r:id="rId5"/>
            <a:extLst>
              <a:ext uri="{FF2B5EF4-FFF2-40B4-BE49-F238E27FC236}">
                <a16:creationId xmlns:a16="http://schemas.microsoft.com/office/drawing/2014/main" id="{25DD5017-3613-4660-A41C-158EB6574E58}"/>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3" name="그림 32">
            <a:extLst>
              <a:ext uri="{FF2B5EF4-FFF2-40B4-BE49-F238E27FC236}">
                <a16:creationId xmlns:a16="http://schemas.microsoft.com/office/drawing/2014/main" id="{6A769E22-5D98-4430-B8D7-447865ED1DF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a:stretch/>
        </p:blipFill>
        <p:spPr>
          <a:xfrm>
            <a:off x="10906121" y="0"/>
            <a:ext cx="1285879" cy="2571750"/>
          </a:xfrm>
          <a:prstGeom prst="rect">
            <a:avLst/>
          </a:prstGeom>
        </p:spPr>
      </p:pic>
      <p:pic>
        <p:nvPicPr>
          <p:cNvPr id="39" name="그림 38">
            <a:extLst>
              <a:ext uri="{FF2B5EF4-FFF2-40B4-BE49-F238E27FC236}">
                <a16:creationId xmlns:a16="http://schemas.microsoft.com/office/drawing/2014/main" id="{F5B3134F-E5A7-418D-93FD-6DA213BBBA0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0000"/>
          <a:stretch/>
        </p:blipFill>
        <p:spPr>
          <a:xfrm>
            <a:off x="0" y="4286250"/>
            <a:ext cx="1285875" cy="2571750"/>
          </a:xfrm>
          <a:prstGeom prst="rect">
            <a:avLst/>
          </a:prstGeom>
        </p:spPr>
      </p:pic>
    </p:spTree>
    <p:extLst>
      <p:ext uri="{BB962C8B-B14F-4D97-AF65-F5344CB8AC3E}">
        <p14:creationId xmlns:p14="http://schemas.microsoft.com/office/powerpoint/2010/main" val="36570012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99A7B0B-43CF-4ACA-B61B-AC7F27070D01}"/>
              </a:ext>
            </a:extLst>
          </p:cNvPr>
          <p:cNvSpPr/>
          <p:nvPr userDrawn="1"/>
        </p:nvSpPr>
        <p:spPr>
          <a:xfrm>
            <a:off x="1" y="1"/>
            <a:ext cx="4046220"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7" name="Graphic 3">
            <a:hlinkClick r:id="rId2"/>
            <a:extLst>
              <a:ext uri="{FF2B5EF4-FFF2-40B4-BE49-F238E27FC236}">
                <a16:creationId xmlns:a16="http://schemas.microsoft.com/office/drawing/2014/main" id="{03044ED9-D1B7-4A6F-8E79-7ABBC455286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0A46FC3E-1526-43A6-85F0-6A56896B9397}"/>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E77B774C-999A-4292-A772-7ADB5B13AAE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71"/>
          <a:stretch/>
        </p:blipFill>
        <p:spPr>
          <a:xfrm>
            <a:off x="0" y="5145932"/>
            <a:ext cx="3429000" cy="1712068"/>
          </a:xfrm>
          <a:prstGeom prst="rect">
            <a:avLst/>
          </a:prstGeom>
        </p:spPr>
      </p:pic>
      <p:pic>
        <p:nvPicPr>
          <p:cNvPr id="23" name="그림 22">
            <a:extLst>
              <a:ext uri="{FF2B5EF4-FFF2-40B4-BE49-F238E27FC236}">
                <a16:creationId xmlns:a16="http://schemas.microsoft.com/office/drawing/2014/main" id="{997C943F-F034-47AD-AE1A-5063773914E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49929"/>
          <a:stretch/>
        </p:blipFill>
        <p:spPr>
          <a:xfrm>
            <a:off x="617221" y="3428997"/>
            <a:ext cx="3429000" cy="1716934"/>
          </a:xfrm>
          <a:prstGeom prst="rect">
            <a:avLst/>
          </a:prstGeom>
        </p:spPr>
      </p:pic>
    </p:spTree>
    <p:extLst>
      <p:ext uri="{BB962C8B-B14F-4D97-AF65-F5344CB8AC3E}">
        <p14:creationId xmlns:p14="http://schemas.microsoft.com/office/powerpoint/2010/main" val="12577396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bg>
      <p:bgPr>
        <a:solidFill>
          <a:schemeClr val="tx1"/>
        </a:solidFill>
        <a:effectLst/>
      </p:bgPr>
    </p:bg>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70D0E821-4D0E-48B8-ADD8-DB86F3E3D763}"/>
              </a:ext>
            </a:extLst>
          </p:cNvPr>
          <p:cNvSpPr>
            <a:spLocks noGrp="1"/>
          </p:cNvSpPr>
          <p:nvPr>
            <p:ph type="pic" sz="quarter" idx="10" hasCustomPrompt="1"/>
          </p:nvPr>
        </p:nvSpPr>
        <p:spPr>
          <a:xfrm>
            <a:off x="7808582" y="0"/>
            <a:ext cx="4383418"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7" name="Graphic 3">
            <a:hlinkClick r:id="rId2"/>
            <a:extLst>
              <a:ext uri="{FF2B5EF4-FFF2-40B4-BE49-F238E27FC236}">
                <a16:creationId xmlns:a16="http://schemas.microsoft.com/office/drawing/2014/main" id="{35203281-636B-468E-B7B3-60C9B773BF8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10" name="TextBox 9">
            <a:hlinkClick r:id="rId5"/>
            <a:extLst>
              <a:ext uri="{FF2B5EF4-FFF2-40B4-BE49-F238E27FC236}">
                <a16:creationId xmlns:a16="http://schemas.microsoft.com/office/drawing/2014/main" id="{EC435487-83D3-4539-B180-78F47454222E}"/>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9" name="그림 28">
            <a:extLst>
              <a:ext uri="{FF2B5EF4-FFF2-40B4-BE49-F238E27FC236}">
                <a16:creationId xmlns:a16="http://schemas.microsoft.com/office/drawing/2014/main" id="{9FEB089E-2BE7-4E69-A85A-293C71D8E36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r="-1" b="50000"/>
          <a:stretch/>
        </p:blipFill>
        <p:spPr>
          <a:xfrm>
            <a:off x="6611960" y="0"/>
            <a:ext cx="1196622" cy="1196619"/>
          </a:xfrm>
          <a:prstGeom prst="rect">
            <a:avLst/>
          </a:prstGeom>
        </p:spPr>
      </p:pic>
      <p:pic>
        <p:nvPicPr>
          <p:cNvPr id="35" name="그림 34">
            <a:extLst>
              <a:ext uri="{FF2B5EF4-FFF2-40B4-BE49-F238E27FC236}">
                <a16:creationId xmlns:a16="http://schemas.microsoft.com/office/drawing/2014/main" id="{439564EB-66FB-472C-A14C-D0F0709DEB5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0000" t="49587" r="2195"/>
          <a:stretch/>
        </p:blipFill>
        <p:spPr>
          <a:xfrm>
            <a:off x="0" y="5651500"/>
            <a:ext cx="1144095" cy="1206500"/>
          </a:xfrm>
          <a:prstGeom prst="rect">
            <a:avLst/>
          </a:prstGeom>
        </p:spPr>
      </p:pic>
      <p:pic>
        <p:nvPicPr>
          <p:cNvPr id="36" name="그림 35">
            <a:extLst>
              <a:ext uri="{FF2B5EF4-FFF2-40B4-BE49-F238E27FC236}">
                <a16:creationId xmlns:a16="http://schemas.microsoft.com/office/drawing/2014/main" id="{9FE6B880-1EAF-4741-B904-F593C432BBF4}"/>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t="50001" b="-1"/>
          <a:stretch/>
        </p:blipFill>
        <p:spPr>
          <a:xfrm>
            <a:off x="6611959" y="1196619"/>
            <a:ext cx="1196623" cy="1196621"/>
          </a:xfrm>
          <a:prstGeom prst="rect">
            <a:avLst/>
          </a:prstGeom>
        </p:spPr>
      </p:pic>
    </p:spTree>
    <p:extLst>
      <p:ext uri="{BB962C8B-B14F-4D97-AF65-F5344CB8AC3E}">
        <p14:creationId xmlns:p14="http://schemas.microsoft.com/office/powerpoint/2010/main" val="3584934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99A7B0B-43CF-4ACA-B61B-AC7F27070D01}"/>
              </a:ext>
            </a:extLst>
          </p:cNvPr>
          <p:cNvSpPr/>
          <p:nvPr userDrawn="1"/>
        </p:nvSpPr>
        <p:spPr>
          <a:xfrm>
            <a:off x="1" y="1"/>
            <a:ext cx="4046220" cy="6858000"/>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F1E9DD"/>
              </a:solidFill>
              <a:latin typeface="+mj-lt"/>
            </a:endParaRPr>
          </a:p>
        </p:txBody>
      </p:sp>
      <p:pic>
        <p:nvPicPr>
          <p:cNvPr id="7" name="Graphic 3">
            <a:hlinkClick r:id="rId2"/>
            <a:extLst>
              <a:ext uri="{FF2B5EF4-FFF2-40B4-BE49-F238E27FC236}">
                <a16:creationId xmlns:a16="http://schemas.microsoft.com/office/drawing/2014/main" id="{DD980C67-92C8-4123-B1EB-9EE758A1353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89718"/>
            <a:ext cx="2239204" cy="246221"/>
          </a:xfrm>
          <a:prstGeom prst="rect">
            <a:avLst/>
          </a:prstGeom>
        </p:spPr>
      </p:pic>
      <p:sp>
        <p:nvSpPr>
          <p:cNvPr id="8" name="TextBox 7">
            <a:hlinkClick r:id="rId5"/>
            <a:extLst>
              <a:ext uri="{FF2B5EF4-FFF2-40B4-BE49-F238E27FC236}">
                <a16:creationId xmlns:a16="http://schemas.microsoft.com/office/drawing/2014/main" id="{AF3064F3-6251-4D45-9F69-C240BB74591F}"/>
              </a:ext>
            </a:extLst>
          </p:cNvPr>
          <p:cNvSpPr txBox="1"/>
          <p:nvPr userDrawn="1"/>
        </p:nvSpPr>
        <p:spPr>
          <a:xfrm>
            <a:off x="4181605" y="6945439"/>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683F6B41-EC14-41B8-B8DC-0838033C5A2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9929"/>
          <a:stretch/>
        </p:blipFill>
        <p:spPr>
          <a:xfrm>
            <a:off x="0" y="5507665"/>
            <a:ext cx="2696839" cy="1350335"/>
          </a:xfrm>
          <a:prstGeom prst="rect">
            <a:avLst/>
          </a:prstGeom>
        </p:spPr>
      </p:pic>
      <p:pic>
        <p:nvPicPr>
          <p:cNvPr id="31" name="그림 30">
            <a:extLst>
              <a:ext uri="{FF2B5EF4-FFF2-40B4-BE49-F238E27FC236}">
                <a16:creationId xmlns:a16="http://schemas.microsoft.com/office/drawing/2014/main" id="{920FCE4C-8B75-4001-A624-42FD7591FBD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0000" t="49929"/>
          <a:stretch/>
        </p:blipFill>
        <p:spPr>
          <a:xfrm rot="16200000">
            <a:off x="2696839" y="5507663"/>
            <a:ext cx="1348425" cy="1350336"/>
          </a:xfrm>
          <a:prstGeom prst="rect">
            <a:avLst/>
          </a:prstGeom>
        </p:spPr>
      </p:pic>
    </p:spTree>
    <p:extLst>
      <p:ext uri="{BB962C8B-B14F-4D97-AF65-F5344CB8AC3E}">
        <p14:creationId xmlns:p14="http://schemas.microsoft.com/office/powerpoint/2010/main" val="1349886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E9D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687" r:id="rId22"/>
    <p:sldLayoutId id="2147483664" r:id="rId2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customXml" Target="../ink/ink12.xml"/><Relationship Id="rId26" Type="http://schemas.openxmlformats.org/officeDocument/2006/relationships/image" Target="../media/image20.png"/><Relationship Id="rId39" Type="http://schemas.openxmlformats.org/officeDocument/2006/relationships/customXml" Target="../ink/ink27.xml"/><Relationship Id="rId21" Type="http://schemas.openxmlformats.org/officeDocument/2006/relationships/customXml" Target="../ink/ink14.xml"/><Relationship Id="rId34" Type="http://schemas.openxmlformats.org/officeDocument/2006/relationships/image" Target="../media/image24.png"/><Relationship Id="rId42" Type="http://schemas.openxmlformats.org/officeDocument/2006/relationships/customXml" Target="../ink/ink30.xml"/><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customXml" Target="../ink/ink10.xml"/><Relationship Id="rId29"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customXml" Target="../ink/ink17.xml"/><Relationship Id="rId32" Type="http://schemas.openxmlformats.org/officeDocument/2006/relationships/image" Target="../media/image23.png"/><Relationship Id="rId37" Type="http://schemas.openxmlformats.org/officeDocument/2006/relationships/customXml" Target="../ink/ink25.xml"/><Relationship Id="rId40" Type="http://schemas.openxmlformats.org/officeDocument/2006/relationships/customXml" Target="../ink/ink28.xml"/><Relationship Id="rId45" Type="http://schemas.openxmlformats.org/officeDocument/2006/relationships/image" Target="../media/image15.jpeg"/><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customXml" Target="../ink/ink16.xml"/><Relationship Id="rId28" Type="http://schemas.openxmlformats.org/officeDocument/2006/relationships/image" Target="../media/image21.png"/><Relationship Id="rId36" Type="http://schemas.openxmlformats.org/officeDocument/2006/relationships/customXml" Target="../ink/ink24.xml"/><Relationship Id="rId10" Type="http://schemas.openxmlformats.org/officeDocument/2006/relationships/image" Target="../media/image18.png"/><Relationship Id="rId19" Type="http://schemas.openxmlformats.org/officeDocument/2006/relationships/image" Target="../media/image19.png"/><Relationship Id="rId31" Type="http://schemas.openxmlformats.org/officeDocument/2006/relationships/customXml" Target="../ink/ink21.xml"/><Relationship Id="rId44" Type="http://schemas.openxmlformats.org/officeDocument/2006/relationships/customXml" Target="../ink/ink32.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5.xml"/><Relationship Id="rId27" Type="http://schemas.openxmlformats.org/officeDocument/2006/relationships/customXml" Target="../ink/ink19.xml"/><Relationship Id="rId30" Type="http://schemas.openxmlformats.org/officeDocument/2006/relationships/image" Target="../media/image22.png"/><Relationship Id="rId35" Type="http://schemas.openxmlformats.org/officeDocument/2006/relationships/customXml" Target="../ink/ink23.xml"/><Relationship Id="rId43" Type="http://schemas.openxmlformats.org/officeDocument/2006/relationships/customXml" Target="../ink/ink31.xml"/><Relationship Id="rId8" Type="http://schemas.openxmlformats.org/officeDocument/2006/relationships/image" Target="../media/image17.png"/><Relationship Id="rId3" Type="http://schemas.openxmlformats.org/officeDocument/2006/relationships/customXml" Target="../ink/ink1.xml"/><Relationship Id="rId12" Type="http://schemas.openxmlformats.org/officeDocument/2006/relationships/customXml" Target="../ink/ink6.xml"/><Relationship Id="rId17" Type="http://schemas.openxmlformats.org/officeDocument/2006/relationships/customXml" Target="../ink/ink11.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customXml" Target="../ink/ink26.xml"/><Relationship Id="rId20" Type="http://schemas.openxmlformats.org/officeDocument/2006/relationships/customXml" Target="../ink/ink13.xml"/><Relationship Id="rId41" Type="http://schemas.openxmlformats.org/officeDocument/2006/relationships/customXml" Target="../ink/ink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8F916B2-4F4A-4B46-84C5-9F10E8117ACA}"/>
              </a:ext>
            </a:extLst>
          </p:cNvPr>
          <p:cNvSpPr txBox="1"/>
          <p:nvPr/>
        </p:nvSpPr>
        <p:spPr>
          <a:xfrm>
            <a:off x="593892" y="1272183"/>
            <a:ext cx="6776526" cy="2154436"/>
          </a:xfrm>
          <a:prstGeom prst="rect">
            <a:avLst/>
          </a:prstGeom>
          <a:noFill/>
        </p:spPr>
        <p:txBody>
          <a:bodyPr wrap="square" rtlCol="0">
            <a:spAutoFit/>
          </a:bodyPr>
          <a:lstStyle/>
          <a:p>
            <a:r>
              <a:rPr lang="en-US" altLang="ko-KR" sz="5400" b="1" dirty="0">
                <a:latin typeface="+mj-lt"/>
                <a:cs typeface="Arial" panose="020B0604020202020204" pitchFamily="34" charset="0"/>
              </a:rPr>
              <a:t>Whispers of Safety : </a:t>
            </a:r>
          </a:p>
          <a:p>
            <a:r>
              <a:rPr lang="en-US" altLang="ko-KR" sz="4000" dirty="0">
                <a:latin typeface="+mj-lt"/>
                <a:cs typeface="Arial" panose="020B0604020202020204" pitchFamily="34" charset="0"/>
              </a:rPr>
              <a:t>AIR QUALITY ANALYSIS </a:t>
            </a:r>
          </a:p>
          <a:p>
            <a:r>
              <a:rPr lang="en-US" altLang="ko-KR" sz="4000" dirty="0">
                <a:latin typeface="+mj-lt"/>
                <a:cs typeface="Arial" panose="020B0604020202020204" pitchFamily="34" charset="0"/>
              </a:rPr>
              <a:t>OF INDIA</a:t>
            </a:r>
            <a:endParaRPr lang="ko-KR" altLang="en-US" sz="4000" dirty="0">
              <a:latin typeface="+mj-lt"/>
              <a:cs typeface="Arial" panose="020B0604020202020204" pitchFamily="34" charset="0"/>
            </a:endParaRPr>
          </a:p>
        </p:txBody>
      </p:sp>
      <p:sp>
        <p:nvSpPr>
          <p:cNvPr id="16" name="직사각형 15">
            <a:extLst>
              <a:ext uri="{FF2B5EF4-FFF2-40B4-BE49-F238E27FC236}">
                <a16:creationId xmlns:a16="http://schemas.microsoft.com/office/drawing/2014/main" id="{D36523B7-4FF4-4065-9865-69C0D09D386D}"/>
              </a:ext>
            </a:extLst>
          </p:cNvPr>
          <p:cNvSpPr/>
          <p:nvPr/>
        </p:nvSpPr>
        <p:spPr>
          <a:xfrm>
            <a:off x="593892" y="5585817"/>
            <a:ext cx="3978108" cy="1177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altLang="ko-KR" dirty="0">
                <a:solidFill>
                  <a:srgbClr val="F1E9DD"/>
                </a:solidFill>
              </a:rPr>
              <a:t>    BY-</a:t>
            </a:r>
          </a:p>
          <a:p>
            <a:pPr algn="ctr"/>
            <a:r>
              <a:rPr lang="en-US" altLang="ko-KR" dirty="0">
                <a:solidFill>
                  <a:srgbClr val="F1E9DD"/>
                </a:solidFill>
              </a:rPr>
              <a:t>Nikhil Anand</a:t>
            </a:r>
          </a:p>
          <a:p>
            <a:pPr algn="ctr"/>
            <a:r>
              <a:rPr lang="en-US" altLang="ko-KR" dirty="0">
                <a:solidFill>
                  <a:srgbClr val="F1E9DD"/>
                </a:solidFill>
              </a:rPr>
              <a:t>219310236</a:t>
            </a:r>
          </a:p>
          <a:p>
            <a:pPr algn="ctr"/>
            <a:r>
              <a:rPr lang="en-US" altLang="ko-KR" dirty="0">
                <a:solidFill>
                  <a:srgbClr val="F1E9DD"/>
                </a:solidFill>
              </a:rPr>
              <a:t>AIML – 5E</a:t>
            </a:r>
          </a:p>
        </p:txBody>
      </p:sp>
      <p:sp>
        <p:nvSpPr>
          <p:cNvPr id="11" name="TextBox 10">
            <a:extLst>
              <a:ext uri="{FF2B5EF4-FFF2-40B4-BE49-F238E27FC236}">
                <a16:creationId xmlns:a16="http://schemas.microsoft.com/office/drawing/2014/main" id="{19186EE0-7E59-4523-B09E-94E592EC2AD3}"/>
              </a:ext>
            </a:extLst>
          </p:cNvPr>
          <p:cNvSpPr txBox="1"/>
          <p:nvPr/>
        </p:nvSpPr>
        <p:spPr>
          <a:xfrm>
            <a:off x="8266061" y="5816649"/>
            <a:ext cx="3497944" cy="461665"/>
          </a:xfrm>
          <a:prstGeom prst="rect">
            <a:avLst/>
          </a:prstGeom>
          <a:noFill/>
          <a:effectLst/>
        </p:spPr>
        <p:txBody>
          <a:bodyPr wrap="square" rtlCol="0" anchor="ctr" anchorCtr="0">
            <a:spAutoFit/>
          </a:bodyPr>
          <a:lstStyle/>
          <a:p>
            <a:pPr algn="r"/>
            <a:r>
              <a:rPr lang="en-US" altLang="ko-KR" sz="2400" dirty="0">
                <a:solidFill>
                  <a:srgbClr val="F1E9DD"/>
                </a:solidFill>
                <a:latin typeface="+mj-lt"/>
                <a:cs typeface="Arial" panose="020B0604020202020204" pitchFamily="34" charset="0"/>
              </a:rPr>
              <a:t>21.11.2023.</a:t>
            </a:r>
            <a:endParaRPr lang="en-US" altLang="ko-KR" sz="2400" dirty="0">
              <a:solidFill>
                <a:srgbClr val="F1E9DD"/>
              </a:solidFill>
              <a:cs typeface="Arial" panose="020B0604020202020204" pitchFamily="34" charset="0"/>
            </a:endParaRPr>
          </a:p>
        </p:txBody>
      </p:sp>
      <p:sp>
        <p:nvSpPr>
          <p:cNvPr id="4" name="직사각형 3">
            <a:extLst>
              <a:ext uri="{FF2B5EF4-FFF2-40B4-BE49-F238E27FC236}">
                <a16:creationId xmlns:a16="http://schemas.microsoft.com/office/drawing/2014/main" id="{15F8899D-CC18-4BEC-A7F9-8BA9784DD4B7}"/>
              </a:ext>
            </a:extLst>
          </p:cNvPr>
          <p:cNvSpPr/>
          <p:nvPr/>
        </p:nvSpPr>
        <p:spPr>
          <a:xfrm>
            <a:off x="593892" y="856685"/>
            <a:ext cx="815120" cy="297543"/>
          </a:xfrm>
          <a:prstGeom prst="rect">
            <a:avLst/>
          </a:prstGeom>
          <a:solidFill>
            <a:schemeClr val="tx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F1E9DD"/>
              </a:solidFill>
              <a:latin typeface="+mj-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512820-9650-1F49-8215-ED61B8B023E5}"/>
                  </a:ext>
                </a:extLst>
              </p14:cNvPr>
              <p14:cNvContentPartPr/>
              <p14:nvPr/>
            </p14:nvContentPartPr>
            <p14:xfrm>
              <a:off x="10451888" y="3625116"/>
              <a:ext cx="1088640" cy="1401480"/>
            </p14:xfrm>
          </p:contentPart>
        </mc:Choice>
        <mc:Fallback xmlns="">
          <p:pic>
            <p:nvPicPr>
              <p:cNvPr id="2" name="Ink 1">
                <a:extLst>
                  <a:ext uri="{FF2B5EF4-FFF2-40B4-BE49-F238E27FC236}">
                    <a16:creationId xmlns:a16="http://schemas.microsoft.com/office/drawing/2014/main" id="{20512820-9650-1F49-8215-ED61B8B023E5}"/>
                  </a:ext>
                </a:extLst>
              </p:cNvPr>
              <p:cNvPicPr/>
              <p:nvPr/>
            </p:nvPicPr>
            <p:blipFill>
              <a:blip r:embed="rId4"/>
              <a:stretch>
                <a:fillRect/>
              </a:stretch>
            </p:blipFill>
            <p:spPr>
              <a:xfrm>
                <a:off x="10442888" y="3616476"/>
                <a:ext cx="1106280" cy="141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6A6D1D7-C264-1E48-886A-2985C81A2B3F}"/>
                  </a:ext>
                </a:extLst>
              </p14:cNvPr>
              <p14:cNvContentPartPr/>
              <p14:nvPr/>
            </p14:nvContentPartPr>
            <p14:xfrm>
              <a:off x="10640168" y="3633036"/>
              <a:ext cx="1306800" cy="1945800"/>
            </p14:xfrm>
          </p:contentPart>
        </mc:Choice>
        <mc:Fallback xmlns="">
          <p:pic>
            <p:nvPicPr>
              <p:cNvPr id="5" name="Ink 4">
                <a:extLst>
                  <a:ext uri="{FF2B5EF4-FFF2-40B4-BE49-F238E27FC236}">
                    <a16:creationId xmlns:a16="http://schemas.microsoft.com/office/drawing/2014/main" id="{D6A6D1D7-C264-1E48-886A-2985C81A2B3F}"/>
                  </a:ext>
                </a:extLst>
              </p:cNvPr>
              <p:cNvPicPr/>
              <p:nvPr/>
            </p:nvPicPr>
            <p:blipFill>
              <a:blip r:embed="rId6"/>
              <a:stretch>
                <a:fillRect/>
              </a:stretch>
            </p:blipFill>
            <p:spPr>
              <a:xfrm>
                <a:off x="10577528" y="3570396"/>
                <a:ext cx="1432440" cy="2071440"/>
              </a:xfrm>
              <a:prstGeom prst="rect">
                <a:avLst/>
              </a:prstGeom>
            </p:spPr>
          </p:pic>
        </mc:Fallback>
      </mc:AlternateContent>
      <p:grpSp>
        <p:nvGrpSpPr>
          <p:cNvPr id="23" name="Group 22">
            <a:extLst>
              <a:ext uri="{FF2B5EF4-FFF2-40B4-BE49-F238E27FC236}">
                <a16:creationId xmlns:a16="http://schemas.microsoft.com/office/drawing/2014/main" id="{4A73BBFD-8F7B-B046-AA7F-12028D7FD08C}"/>
              </a:ext>
            </a:extLst>
          </p:cNvPr>
          <p:cNvGrpSpPr/>
          <p:nvPr/>
        </p:nvGrpSpPr>
        <p:grpSpPr>
          <a:xfrm>
            <a:off x="11950928" y="3992676"/>
            <a:ext cx="159480" cy="1501200"/>
            <a:chOff x="11950928" y="3992676"/>
            <a:chExt cx="159480" cy="150120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ACBCDFF-F659-C542-81EF-710A999D7CC6}"/>
                    </a:ext>
                  </a:extLst>
                </p14:cNvPr>
                <p14:cNvContentPartPr/>
                <p14:nvPr/>
              </p14:nvContentPartPr>
              <p14:xfrm>
                <a:off x="11950928" y="3992676"/>
                <a:ext cx="155160" cy="1501200"/>
              </p14:xfrm>
            </p:contentPart>
          </mc:Choice>
          <mc:Fallback xmlns="">
            <p:pic>
              <p:nvPicPr>
                <p:cNvPr id="7" name="Ink 6">
                  <a:extLst>
                    <a:ext uri="{FF2B5EF4-FFF2-40B4-BE49-F238E27FC236}">
                      <a16:creationId xmlns:a16="http://schemas.microsoft.com/office/drawing/2014/main" id="{8ACBCDFF-F659-C542-81EF-710A999D7CC6}"/>
                    </a:ext>
                  </a:extLst>
                </p:cNvPr>
                <p:cNvPicPr/>
                <p:nvPr/>
              </p:nvPicPr>
              <p:blipFill>
                <a:blip r:embed="rId8"/>
                <a:stretch>
                  <a:fillRect/>
                </a:stretch>
              </p:blipFill>
              <p:spPr>
                <a:xfrm>
                  <a:off x="11888288" y="3930036"/>
                  <a:ext cx="280800" cy="162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202DCC0-4404-C446-955F-02B473187AC8}"/>
                    </a:ext>
                  </a:extLst>
                </p14:cNvPr>
                <p14:cNvContentPartPr/>
                <p14:nvPr/>
              </p14:nvContentPartPr>
              <p14:xfrm>
                <a:off x="12097448" y="4046676"/>
                <a:ext cx="360" cy="360"/>
              </p14:xfrm>
            </p:contentPart>
          </mc:Choice>
          <mc:Fallback xmlns="">
            <p:pic>
              <p:nvPicPr>
                <p:cNvPr id="8" name="Ink 7">
                  <a:extLst>
                    <a:ext uri="{FF2B5EF4-FFF2-40B4-BE49-F238E27FC236}">
                      <a16:creationId xmlns:a16="http://schemas.microsoft.com/office/drawing/2014/main" id="{A202DCC0-4404-C446-955F-02B473187AC8}"/>
                    </a:ext>
                  </a:extLst>
                </p:cNvPr>
                <p:cNvPicPr/>
                <p:nvPr/>
              </p:nvPicPr>
              <p:blipFill>
                <a:blip r:embed="rId10"/>
                <a:stretch>
                  <a:fillRect/>
                </a:stretch>
              </p:blipFill>
              <p:spPr>
                <a:xfrm>
                  <a:off x="12034808" y="39840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713DED5-B61A-6E4B-AB27-9BD52DCD19EA}"/>
                    </a:ext>
                  </a:extLst>
                </p14:cNvPr>
                <p14:cNvContentPartPr/>
                <p14:nvPr/>
              </p14:nvContentPartPr>
              <p14:xfrm>
                <a:off x="12105368" y="4083756"/>
                <a:ext cx="360" cy="360"/>
              </p14:xfrm>
            </p:contentPart>
          </mc:Choice>
          <mc:Fallback xmlns="">
            <p:pic>
              <p:nvPicPr>
                <p:cNvPr id="10" name="Ink 9">
                  <a:extLst>
                    <a:ext uri="{FF2B5EF4-FFF2-40B4-BE49-F238E27FC236}">
                      <a16:creationId xmlns:a16="http://schemas.microsoft.com/office/drawing/2014/main" id="{1713DED5-B61A-6E4B-AB27-9BD52DCD19EA}"/>
                    </a:ext>
                  </a:extLst>
                </p:cNvPr>
                <p:cNvPicPr/>
                <p:nvPr/>
              </p:nvPicPr>
              <p:blipFill>
                <a:blip r:embed="rId10"/>
                <a:stretch>
                  <a:fillRect/>
                </a:stretch>
              </p:blipFill>
              <p:spPr>
                <a:xfrm>
                  <a:off x="12042728" y="40207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C1FF1BA2-EB6C-E544-81E5-8131CA45EAF7}"/>
                    </a:ext>
                  </a:extLst>
                </p14:cNvPr>
                <p14:cNvContentPartPr/>
                <p14:nvPr/>
              </p14:nvContentPartPr>
              <p14:xfrm>
                <a:off x="12088808" y="4185996"/>
                <a:ext cx="360" cy="360"/>
              </p14:xfrm>
            </p:contentPart>
          </mc:Choice>
          <mc:Fallback xmlns="">
            <p:pic>
              <p:nvPicPr>
                <p:cNvPr id="13" name="Ink 12">
                  <a:extLst>
                    <a:ext uri="{FF2B5EF4-FFF2-40B4-BE49-F238E27FC236}">
                      <a16:creationId xmlns:a16="http://schemas.microsoft.com/office/drawing/2014/main" id="{C1FF1BA2-EB6C-E544-81E5-8131CA45EAF7}"/>
                    </a:ext>
                  </a:extLst>
                </p:cNvPr>
                <p:cNvPicPr/>
                <p:nvPr/>
              </p:nvPicPr>
              <p:blipFill>
                <a:blip r:embed="rId10"/>
                <a:stretch>
                  <a:fillRect/>
                </a:stretch>
              </p:blipFill>
              <p:spPr>
                <a:xfrm>
                  <a:off x="12026168" y="41229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82A4986-2E84-9B44-8196-D576563FBC3E}"/>
                    </a:ext>
                  </a:extLst>
                </p14:cNvPr>
                <p14:cNvContentPartPr/>
                <p14:nvPr/>
              </p14:nvContentPartPr>
              <p14:xfrm>
                <a:off x="12104648" y="4180956"/>
                <a:ext cx="360" cy="360"/>
              </p14:xfrm>
            </p:contentPart>
          </mc:Choice>
          <mc:Fallback xmlns="">
            <p:pic>
              <p:nvPicPr>
                <p:cNvPr id="15" name="Ink 14">
                  <a:extLst>
                    <a:ext uri="{FF2B5EF4-FFF2-40B4-BE49-F238E27FC236}">
                      <a16:creationId xmlns:a16="http://schemas.microsoft.com/office/drawing/2014/main" id="{C82A4986-2E84-9B44-8196-D576563FBC3E}"/>
                    </a:ext>
                  </a:extLst>
                </p:cNvPr>
                <p:cNvPicPr/>
                <p:nvPr/>
              </p:nvPicPr>
              <p:blipFill>
                <a:blip r:embed="rId10"/>
                <a:stretch>
                  <a:fillRect/>
                </a:stretch>
              </p:blipFill>
              <p:spPr>
                <a:xfrm>
                  <a:off x="12041648" y="41179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3DE2E7C4-D543-2543-84C1-0A68454E1F06}"/>
                    </a:ext>
                  </a:extLst>
                </p14:cNvPr>
                <p14:cNvContentPartPr/>
                <p14:nvPr/>
              </p14:nvContentPartPr>
              <p14:xfrm>
                <a:off x="12104648" y="4129116"/>
                <a:ext cx="360" cy="360"/>
              </p14:xfrm>
            </p:contentPart>
          </mc:Choice>
          <mc:Fallback xmlns="">
            <p:pic>
              <p:nvPicPr>
                <p:cNvPr id="17" name="Ink 16">
                  <a:extLst>
                    <a:ext uri="{FF2B5EF4-FFF2-40B4-BE49-F238E27FC236}">
                      <a16:creationId xmlns:a16="http://schemas.microsoft.com/office/drawing/2014/main" id="{3DE2E7C4-D543-2543-84C1-0A68454E1F06}"/>
                    </a:ext>
                  </a:extLst>
                </p:cNvPr>
                <p:cNvPicPr/>
                <p:nvPr/>
              </p:nvPicPr>
              <p:blipFill>
                <a:blip r:embed="rId10"/>
                <a:stretch>
                  <a:fillRect/>
                </a:stretch>
              </p:blipFill>
              <p:spPr>
                <a:xfrm>
                  <a:off x="12041648" y="40664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70881A1-224A-3549-A99F-4A8D3CEA52AA}"/>
                    </a:ext>
                  </a:extLst>
                </p14:cNvPr>
                <p14:cNvContentPartPr/>
                <p14:nvPr/>
              </p14:nvContentPartPr>
              <p14:xfrm>
                <a:off x="12104648" y="4139916"/>
                <a:ext cx="360" cy="360"/>
              </p14:xfrm>
            </p:contentPart>
          </mc:Choice>
          <mc:Fallback xmlns="">
            <p:pic>
              <p:nvPicPr>
                <p:cNvPr id="18" name="Ink 17">
                  <a:extLst>
                    <a:ext uri="{FF2B5EF4-FFF2-40B4-BE49-F238E27FC236}">
                      <a16:creationId xmlns:a16="http://schemas.microsoft.com/office/drawing/2014/main" id="{570881A1-224A-3549-A99F-4A8D3CEA52AA}"/>
                    </a:ext>
                  </a:extLst>
                </p:cNvPr>
                <p:cNvPicPr/>
                <p:nvPr/>
              </p:nvPicPr>
              <p:blipFill>
                <a:blip r:embed="rId10"/>
                <a:stretch>
                  <a:fillRect/>
                </a:stretch>
              </p:blipFill>
              <p:spPr>
                <a:xfrm>
                  <a:off x="12041648" y="40769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2769F0A-A72D-1842-B425-323817FC13A5}"/>
                    </a:ext>
                  </a:extLst>
                </p14:cNvPr>
                <p14:cNvContentPartPr/>
                <p14:nvPr/>
              </p14:nvContentPartPr>
              <p14:xfrm>
                <a:off x="12104648" y="4147476"/>
                <a:ext cx="360" cy="360"/>
              </p14:xfrm>
            </p:contentPart>
          </mc:Choice>
          <mc:Fallback xmlns="">
            <p:pic>
              <p:nvPicPr>
                <p:cNvPr id="19" name="Ink 18">
                  <a:extLst>
                    <a:ext uri="{FF2B5EF4-FFF2-40B4-BE49-F238E27FC236}">
                      <a16:creationId xmlns:a16="http://schemas.microsoft.com/office/drawing/2014/main" id="{02769F0A-A72D-1842-B425-323817FC13A5}"/>
                    </a:ext>
                  </a:extLst>
                </p:cNvPr>
                <p:cNvPicPr/>
                <p:nvPr/>
              </p:nvPicPr>
              <p:blipFill>
                <a:blip r:embed="rId10"/>
                <a:stretch>
                  <a:fillRect/>
                </a:stretch>
              </p:blipFill>
              <p:spPr>
                <a:xfrm>
                  <a:off x="12041648" y="40844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5DA98E0A-66C2-2442-A7B6-9A6638DAF20D}"/>
                    </a:ext>
                  </a:extLst>
                </p14:cNvPr>
                <p14:cNvContentPartPr/>
                <p14:nvPr/>
              </p14:nvContentPartPr>
              <p14:xfrm>
                <a:off x="12104648" y="4149996"/>
                <a:ext cx="360" cy="360"/>
              </p14:xfrm>
            </p:contentPart>
          </mc:Choice>
          <mc:Fallback xmlns="">
            <p:pic>
              <p:nvPicPr>
                <p:cNvPr id="20" name="Ink 19">
                  <a:extLst>
                    <a:ext uri="{FF2B5EF4-FFF2-40B4-BE49-F238E27FC236}">
                      <a16:creationId xmlns:a16="http://schemas.microsoft.com/office/drawing/2014/main" id="{5DA98E0A-66C2-2442-A7B6-9A6638DAF20D}"/>
                    </a:ext>
                  </a:extLst>
                </p:cNvPr>
                <p:cNvPicPr/>
                <p:nvPr/>
              </p:nvPicPr>
              <p:blipFill>
                <a:blip r:embed="rId10"/>
                <a:stretch>
                  <a:fillRect/>
                </a:stretch>
              </p:blipFill>
              <p:spPr>
                <a:xfrm>
                  <a:off x="12041648" y="40869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5DF56153-E166-8E40-9E93-60329634FBDB}"/>
                    </a:ext>
                  </a:extLst>
                </p14:cNvPr>
                <p14:cNvContentPartPr/>
                <p14:nvPr/>
              </p14:nvContentPartPr>
              <p14:xfrm>
                <a:off x="12098168" y="4156476"/>
                <a:ext cx="12240" cy="518760"/>
              </p14:xfrm>
            </p:contentPart>
          </mc:Choice>
          <mc:Fallback xmlns="">
            <p:pic>
              <p:nvPicPr>
                <p:cNvPr id="22" name="Ink 21">
                  <a:extLst>
                    <a:ext uri="{FF2B5EF4-FFF2-40B4-BE49-F238E27FC236}">
                      <a16:creationId xmlns:a16="http://schemas.microsoft.com/office/drawing/2014/main" id="{5DF56153-E166-8E40-9E93-60329634FBDB}"/>
                    </a:ext>
                  </a:extLst>
                </p:cNvPr>
                <p:cNvPicPr/>
                <p:nvPr/>
              </p:nvPicPr>
              <p:blipFill>
                <a:blip r:embed="rId19"/>
                <a:stretch>
                  <a:fillRect/>
                </a:stretch>
              </p:blipFill>
              <p:spPr>
                <a:xfrm>
                  <a:off x="12035528" y="4093836"/>
                  <a:ext cx="137880" cy="644400"/>
                </a:xfrm>
                <a:prstGeom prst="rect">
                  <a:avLst/>
                </a:prstGeom>
              </p:spPr>
            </p:pic>
          </mc:Fallback>
        </mc:AlternateContent>
      </p:grpSp>
      <p:grpSp>
        <p:nvGrpSpPr>
          <p:cNvPr id="34" name="Group 33">
            <a:extLst>
              <a:ext uri="{FF2B5EF4-FFF2-40B4-BE49-F238E27FC236}">
                <a16:creationId xmlns:a16="http://schemas.microsoft.com/office/drawing/2014/main" id="{B2F6250F-AAC1-A84D-BED9-DDC028AF4AE7}"/>
              </a:ext>
            </a:extLst>
          </p:cNvPr>
          <p:cNvGrpSpPr/>
          <p:nvPr/>
        </p:nvGrpSpPr>
        <p:grpSpPr>
          <a:xfrm>
            <a:off x="12096368" y="4560396"/>
            <a:ext cx="22320" cy="809640"/>
            <a:chOff x="12096368" y="4560396"/>
            <a:chExt cx="22320" cy="80964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0B94689-4E1F-2B44-8129-B3B75F4A82C0}"/>
                    </a:ext>
                  </a:extLst>
                </p14:cNvPr>
                <p14:cNvContentPartPr/>
                <p14:nvPr/>
              </p14:nvContentPartPr>
              <p14:xfrm>
                <a:off x="12104288" y="4604676"/>
                <a:ext cx="360" cy="360"/>
              </p14:xfrm>
            </p:contentPart>
          </mc:Choice>
          <mc:Fallback xmlns="">
            <p:pic>
              <p:nvPicPr>
                <p:cNvPr id="26" name="Ink 25">
                  <a:extLst>
                    <a:ext uri="{FF2B5EF4-FFF2-40B4-BE49-F238E27FC236}">
                      <a16:creationId xmlns:a16="http://schemas.microsoft.com/office/drawing/2014/main" id="{D0B94689-4E1F-2B44-8129-B3B75F4A82C0}"/>
                    </a:ext>
                  </a:extLst>
                </p:cNvPr>
                <p:cNvPicPr/>
                <p:nvPr/>
              </p:nvPicPr>
              <p:blipFill>
                <a:blip r:embed="rId10"/>
                <a:stretch>
                  <a:fillRect/>
                </a:stretch>
              </p:blipFill>
              <p:spPr>
                <a:xfrm>
                  <a:off x="12041288" y="45420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FDAA1379-356D-1A42-AD83-51620D5C14EA}"/>
                    </a:ext>
                  </a:extLst>
                </p14:cNvPr>
                <p14:cNvContentPartPr/>
                <p14:nvPr/>
              </p14:nvContentPartPr>
              <p14:xfrm>
                <a:off x="12104288" y="4560396"/>
                <a:ext cx="360" cy="360"/>
              </p14:xfrm>
            </p:contentPart>
          </mc:Choice>
          <mc:Fallback xmlns="">
            <p:pic>
              <p:nvPicPr>
                <p:cNvPr id="27" name="Ink 26">
                  <a:extLst>
                    <a:ext uri="{FF2B5EF4-FFF2-40B4-BE49-F238E27FC236}">
                      <a16:creationId xmlns:a16="http://schemas.microsoft.com/office/drawing/2014/main" id="{FDAA1379-356D-1A42-AD83-51620D5C14EA}"/>
                    </a:ext>
                  </a:extLst>
                </p:cNvPr>
                <p:cNvPicPr/>
                <p:nvPr/>
              </p:nvPicPr>
              <p:blipFill>
                <a:blip r:embed="rId10"/>
                <a:stretch>
                  <a:fillRect/>
                </a:stretch>
              </p:blipFill>
              <p:spPr>
                <a:xfrm>
                  <a:off x="12041288" y="44973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E65517A-30C8-D240-82F3-09A2C7471216}"/>
                    </a:ext>
                  </a:extLst>
                </p14:cNvPr>
                <p14:cNvContentPartPr/>
                <p14:nvPr/>
              </p14:nvContentPartPr>
              <p14:xfrm>
                <a:off x="12108968" y="4756236"/>
                <a:ext cx="360" cy="360"/>
              </p14:xfrm>
            </p:contentPart>
          </mc:Choice>
          <mc:Fallback xmlns="">
            <p:pic>
              <p:nvPicPr>
                <p:cNvPr id="29" name="Ink 28">
                  <a:extLst>
                    <a:ext uri="{FF2B5EF4-FFF2-40B4-BE49-F238E27FC236}">
                      <a16:creationId xmlns:a16="http://schemas.microsoft.com/office/drawing/2014/main" id="{6E65517A-30C8-D240-82F3-09A2C7471216}"/>
                    </a:ext>
                  </a:extLst>
                </p:cNvPr>
                <p:cNvPicPr/>
                <p:nvPr/>
              </p:nvPicPr>
              <p:blipFill>
                <a:blip r:embed="rId10"/>
                <a:stretch>
                  <a:fillRect/>
                </a:stretch>
              </p:blipFill>
              <p:spPr>
                <a:xfrm>
                  <a:off x="12046328" y="46932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7A7608AA-7632-1C4A-A5C2-B84884475D18}"/>
                    </a:ext>
                  </a:extLst>
                </p14:cNvPr>
                <p14:cNvContentPartPr/>
                <p14:nvPr/>
              </p14:nvContentPartPr>
              <p14:xfrm>
                <a:off x="12108968" y="4787556"/>
                <a:ext cx="360" cy="360"/>
              </p14:xfrm>
            </p:contentPart>
          </mc:Choice>
          <mc:Fallback xmlns="">
            <p:pic>
              <p:nvPicPr>
                <p:cNvPr id="31" name="Ink 30">
                  <a:extLst>
                    <a:ext uri="{FF2B5EF4-FFF2-40B4-BE49-F238E27FC236}">
                      <a16:creationId xmlns:a16="http://schemas.microsoft.com/office/drawing/2014/main" id="{7A7608AA-7632-1C4A-A5C2-B84884475D18}"/>
                    </a:ext>
                  </a:extLst>
                </p:cNvPr>
                <p:cNvPicPr/>
                <p:nvPr/>
              </p:nvPicPr>
              <p:blipFill>
                <a:blip r:embed="rId10"/>
                <a:stretch>
                  <a:fillRect/>
                </a:stretch>
              </p:blipFill>
              <p:spPr>
                <a:xfrm>
                  <a:off x="12046328" y="47245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06B7B92B-88D2-9A4B-93E0-C99933C999B6}"/>
                    </a:ext>
                  </a:extLst>
                </p14:cNvPr>
                <p14:cNvContentPartPr/>
                <p14:nvPr/>
              </p14:nvContentPartPr>
              <p14:xfrm>
                <a:off x="12108968" y="4800156"/>
                <a:ext cx="360" cy="360"/>
              </p14:xfrm>
            </p:contentPart>
          </mc:Choice>
          <mc:Fallback xmlns="">
            <p:pic>
              <p:nvPicPr>
                <p:cNvPr id="32" name="Ink 31">
                  <a:extLst>
                    <a:ext uri="{FF2B5EF4-FFF2-40B4-BE49-F238E27FC236}">
                      <a16:creationId xmlns:a16="http://schemas.microsoft.com/office/drawing/2014/main" id="{06B7B92B-88D2-9A4B-93E0-C99933C999B6}"/>
                    </a:ext>
                  </a:extLst>
                </p:cNvPr>
                <p:cNvPicPr/>
                <p:nvPr/>
              </p:nvPicPr>
              <p:blipFill>
                <a:blip r:embed="rId10"/>
                <a:stretch>
                  <a:fillRect/>
                </a:stretch>
              </p:blipFill>
              <p:spPr>
                <a:xfrm>
                  <a:off x="12046328" y="47371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79782E8A-CD80-FA46-9D80-76FBC620FED6}"/>
                    </a:ext>
                  </a:extLst>
                </p14:cNvPr>
                <p14:cNvContentPartPr/>
                <p14:nvPr/>
              </p14:nvContentPartPr>
              <p14:xfrm>
                <a:off x="12096368" y="4806636"/>
                <a:ext cx="22320" cy="563400"/>
              </p14:xfrm>
            </p:contentPart>
          </mc:Choice>
          <mc:Fallback xmlns="">
            <p:pic>
              <p:nvPicPr>
                <p:cNvPr id="33" name="Ink 32">
                  <a:extLst>
                    <a:ext uri="{FF2B5EF4-FFF2-40B4-BE49-F238E27FC236}">
                      <a16:creationId xmlns:a16="http://schemas.microsoft.com/office/drawing/2014/main" id="{79782E8A-CD80-FA46-9D80-76FBC620FED6}"/>
                    </a:ext>
                  </a:extLst>
                </p:cNvPr>
                <p:cNvPicPr/>
                <p:nvPr/>
              </p:nvPicPr>
              <p:blipFill>
                <a:blip r:embed="rId26"/>
                <a:stretch>
                  <a:fillRect/>
                </a:stretch>
              </p:blipFill>
              <p:spPr>
                <a:xfrm>
                  <a:off x="12033368" y="4743996"/>
                  <a:ext cx="147960" cy="68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D1F2CA45-26C2-2B46-AFD2-2C21C2EA589F}"/>
                  </a:ext>
                </a:extLst>
              </p14:cNvPr>
              <p14:cNvContentPartPr/>
              <p14:nvPr/>
            </p14:nvContentPartPr>
            <p14:xfrm>
              <a:off x="8339768" y="3973236"/>
              <a:ext cx="1289880" cy="1361160"/>
            </p14:xfrm>
          </p:contentPart>
        </mc:Choice>
        <mc:Fallback xmlns="">
          <p:pic>
            <p:nvPicPr>
              <p:cNvPr id="35" name="Ink 34">
                <a:extLst>
                  <a:ext uri="{FF2B5EF4-FFF2-40B4-BE49-F238E27FC236}">
                    <a16:creationId xmlns:a16="http://schemas.microsoft.com/office/drawing/2014/main" id="{D1F2CA45-26C2-2B46-AFD2-2C21C2EA589F}"/>
                  </a:ext>
                </a:extLst>
              </p:cNvPr>
              <p:cNvPicPr/>
              <p:nvPr/>
            </p:nvPicPr>
            <p:blipFill>
              <a:blip r:embed="rId28"/>
              <a:stretch>
                <a:fillRect/>
              </a:stretch>
            </p:blipFill>
            <p:spPr>
              <a:xfrm>
                <a:off x="8277128" y="3910236"/>
                <a:ext cx="1415520" cy="148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78B356B1-FFBB-2E47-BC3C-8DFB92F21A38}"/>
                  </a:ext>
                </a:extLst>
              </p14:cNvPr>
              <p14:cNvContentPartPr/>
              <p14:nvPr/>
            </p14:nvContentPartPr>
            <p14:xfrm>
              <a:off x="8460368" y="5308476"/>
              <a:ext cx="693720" cy="27360"/>
            </p14:xfrm>
          </p:contentPart>
        </mc:Choice>
        <mc:Fallback xmlns="">
          <p:pic>
            <p:nvPicPr>
              <p:cNvPr id="38" name="Ink 37">
                <a:extLst>
                  <a:ext uri="{FF2B5EF4-FFF2-40B4-BE49-F238E27FC236}">
                    <a16:creationId xmlns:a16="http://schemas.microsoft.com/office/drawing/2014/main" id="{78B356B1-FFBB-2E47-BC3C-8DFB92F21A38}"/>
                  </a:ext>
                </a:extLst>
              </p:cNvPr>
              <p:cNvPicPr/>
              <p:nvPr/>
            </p:nvPicPr>
            <p:blipFill>
              <a:blip r:embed="rId30"/>
              <a:stretch>
                <a:fillRect/>
              </a:stretch>
            </p:blipFill>
            <p:spPr>
              <a:xfrm>
                <a:off x="8397368" y="5245836"/>
                <a:ext cx="819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AAED2ED-B1B2-1244-AC1F-213FC83B7826}"/>
                  </a:ext>
                </a:extLst>
              </p14:cNvPr>
              <p14:cNvContentPartPr/>
              <p14:nvPr/>
            </p14:nvContentPartPr>
            <p14:xfrm>
              <a:off x="8464328" y="5314956"/>
              <a:ext cx="694080" cy="66600"/>
            </p14:xfrm>
          </p:contentPart>
        </mc:Choice>
        <mc:Fallback xmlns="">
          <p:pic>
            <p:nvPicPr>
              <p:cNvPr id="39" name="Ink 38">
                <a:extLst>
                  <a:ext uri="{FF2B5EF4-FFF2-40B4-BE49-F238E27FC236}">
                    <a16:creationId xmlns:a16="http://schemas.microsoft.com/office/drawing/2014/main" id="{FAAED2ED-B1B2-1244-AC1F-213FC83B7826}"/>
                  </a:ext>
                </a:extLst>
              </p:cNvPr>
              <p:cNvPicPr/>
              <p:nvPr/>
            </p:nvPicPr>
            <p:blipFill>
              <a:blip r:embed="rId32"/>
              <a:stretch>
                <a:fillRect/>
              </a:stretch>
            </p:blipFill>
            <p:spPr>
              <a:xfrm>
                <a:off x="8401328" y="5251956"/>
                <a:ext cx="819720" cy="192240"/>
              </a:xfrm>
              <a:prstGeom prst="rect">
                <a:avLst/>
              </a:prstGeom>
            </p:spPr>
          </p:pic>
        </mc:Fallback>
      </mc:AlternateContent>
      <p:grpSp>
        <p:nvGrpSpPr>
          <p:cNvPr id="60" name="Group 59">
            <a:extLst>
              <a:ext uri="{FF2B5EF4-FFF2-40B4-BE49-F238E27FC236}">
                <a16:creationId xmlns:a16="http://schemas.microsoft.com/office/drawing/2014/main" id="{9D0AA568-47FC-2440-9B8B-15580C412A5D}"/>
              </a:ext>
            </a:extLst>
          </p:cNvPr>
          <p:cNvGrpSpPr/>
          <p:nvPr/>
        </p:nvGrpSpPr>
        <p:grpSpPr>
          <a:xfrm>
            <a:off x="8604728" y="5220276"/>
            <a:ext cx="561600" cy="704520"/>
            <a:chOff x="8604728" y="5220276"/>
            <a:chExt cx="561600" cy="704520"/>
          </a:xfrm>
        </p:grpSpPr>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5F5CAD01-44AE-7442-AC10-9364269B7A5D}"/>
                    </a:ext>
                  </a:extLst>
                </p14:cNvPr>
                <p14:cNvContentPartPr/>
                <p14:nvPr/>
              </p14:nvContentPartPr>
              <p14:xfrm>
                <a:off x="8604728" y="5220276"/>
                <a:ext cx="522360" cy="612000"/>
              </p14:xfrm>
            </p:contentPart>
          </mc:Choice>
          <mc:Fallback xmlns="">
            <p:pic>
              <p:nvPicPr>
                <p:cNvPr id="40" name="Ink 39">
                  <a:extLst>
                    <a:ext uri="{FF2B5EF4-FFF2-40B4-BE49-F238E27FC236}">
                      <a16:creationId xmlns:a16="http://schemas.microsoft.com/office/drawing/2014/main" id="{5F5CAD01-44AE-7442-AC10-9364269B7A5D}"/>
                    </a:ext>
                  </a:extLst>
                </p:cNvPr>
                <p:cNvPicPr/>
                <p:nvPr/>
              </p:nvPicPr>
              <p:blipFill>
                <a:blip r:embed="rId34"/>
                <a:stretch>
                  <a:fillRect/>
                </a:stretch>
              </p:blipFill>
              <p:spPr>
                <a:xfrm>
                  <a:off x="8541728" y="5157636"/>
                  <a:ext cx="64800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C651DB97-5DD7-3D44-A949-4DCD3C0593D4}"/>
                    </a:ext>
                  </a:extLst>
                </p14:cNvPr>
                <p14:cNvContentPartPr/>
                <p14:nvPr/>
              </p14:nvContentPartPr>
              <p14:xfrm>
                <a:off x="9165968" y="5912916"/>
                <a:ext cx="360" cy="360"/>
              </p14:xfrm>
            </p:contentPart>
          </mc:Choice>
          <mc:Fallback xmlns="">
            <p:pic>
              <p:nvPicPr>
                <p:cNvPr id="41" name="Ink 40">
                  <a:extLst>
                    <a:ext uri="{FF2B5EF4-FFF2-40B4-BE49-F238E27FC236}">
                      <a16:creationId xmlns:a16="http://schemas.microsoft.com/office/drawing/2014/main" id="{C651DB97-5DD7-3D44-A949-4DCD3C0593D4}"/>
                    </a:ext>
                  </a:extLst>
                </p:cNvPr>
                <p:cNvPicPr/>
                <p:nvPr/>
              </p:nvPicPr>
              <p:blipFill>
                <a:blip r:embed="rId10"/>
                <a:stretch>
                  <a:fillRect/>
                </a:stretch>
              </p:blipFill>
              <p:spPr>
                <a:xfrm>
                  <a:off x="9102968" y="58499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A79BBB3D-9DAA-2844-992F-21A14B12CC4F}"/>
                    </a:ext>
                  </a:extLst>
                </p14:cNvPr>
                <p14:cNvContentPartPr/>
                <p14:nvPr/>
              </p14:nvContentPartPr>
              <p14:xfrm>
                <a:off x="9147968" y="5924436"/>
                <a:ext cx="360" cy="360"/>
              </p14:xfrm>
            </p:contentPart>
          </mc:Choice>
          <mc:Fallback xmlns="">
            <p:pic>
              <p:nvPicPr>
                <p:cNvPr id="43" name="Ink 42">
                  <a:extLst>
                    <a:ext uri="{FF2B5EF4-FFF2-40B4-BE49-F238E27FC236}">
                      <a16:creationId xmlns:a16="http://schemas.microsoft.com/office/drawing/2014/main" id="{A79BBB3D-9DAA-2844-992F-21A14B12CC4F}"/>
                    </a:ext>
                  </a:extLst>
                </p:cNvPr>
                <p:cNvPicPr/>
                <p:nvPr/>
              </p:nvPicPr>
              <p:blipFill>
                <a:blip r:embed="rId10"/>
                <a:stretch>
                  <a:fillRect/>
                </a:stretch>
              </p:blipFill>
              <p:spPr>
                <a:xfrm>
                  <a:off x="9085328" y="58614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E0263528-B5DC-704D-B8EB-82F748C61DC8}"/>
                    </a:ext>
                  </a:extLst>
                </p14:cNvPr>
                <p14:cNvContentPartPr/>
                <p14:nvPr/>
              </p14:nvContentPartPr>
              <p14:xfrm>
                <a:off x="9104048" y="5808516"/>
                <a:ext cx="360" cy="360"/>
              </p14:xfrm>
            </p:contentPart>
          </mc:Choice>
          <mc:Fallback xmlns="">
            <p:pic>
              <p:nvPicPr>
                <p:cNvPr id="45" name="Ink 44">
                  <a:extLst>
                    <a:ext uri="{FF2B5EF4-FFF2-40B4-BE49-F238E27FC236}">
                      <a16:creationId xmlns:a16="http://schemas.microsoft.com/office/drawing/2014/main" id="{E0263528-B5DC-704D-B8EB-82F748C61DC8}"/>
                    </a:ext>
                  </a:extLst>
                </p:cNvPr>
                <p:cNvPicPr/>
                <p:nvPr/>
              </p:nvPicPr>
              <p:blipFill>
                <a:blip r:embed="rId10"/>
                <a:stretch>
                  <a:fillRect/>
                </a:stretch>
              </p:blipFill>
              <p:spPr>
                <a:xfrm>
                  <a:off x="9041048" y="57455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3ED8A088-08F6-BF49-8E72-C3397E94BEF2}"/>
                    </a:ext>
                  </a:extLst>
                </p14:cNvPr>
                <p14:cNvContentPartPr/>
                <p14:nvPr/>
              </p14:nvContentPartPr>
              <p14:xfrm>
                <a:off x="9101528" y="5803476"/>
                <a:ext cx="360" cy="360"/>
              </p14:xfrm>
            </p:contentPart>
          </mc:Choice>
          <mc:Fallback xmlns="">
            <p:pic>
              <p:nvPicPr>
                <p:cNvPr id="46" name="Ink 45">
                  <a:extLst>
                    <a:ext uri="{FF2B5EF4-FFF2-40B4-BE49-F238E27FC236}">
                      <a16:creationId xmlns:a16="http://schemas.microsoft.com/office/drawing/2014/main" id="{3ED8A088-08F6-BF49-8E72-C3397E94BEF2}"/>
                    </a:ext>
                  </a:extLst>
                </p:cNvPr>
                <p:cNvPicPr/>
                <p:nvPr/>
              </p:nvPicPr>
              <p:blipFill>
                <a:blip r:embed="rId10"/>
                <a:stretch>
                  <a:fillRect/>
                </a:stretch>
              </p:blipFill>
              <p:spPr>
                <a:xfrm>
                  <a:off x="9038528" y="57404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8B9F6DF9-7EA7-1449-9A4B-D3F73E133B61}"/>
                    </a:ext>
                  </a:extLst>
                </p14:cNvPr>
                <p14:cNvContentPartPr/>
                <p14:nvPr/>
              </p14:nvContentPartPr>
              <p14:xfrm>
                <a:off x="9067688" y="5708796"/>
                <a:ext cx="360" cy="360"/>
              </p14:xfrm>
            </p:contentPart>
          </mc:Choice>
          <mc:Fallback xmlns="">
            <p:pic>
              <p:nvPicPr>
                <p:cNvPr id="48" name="Ink 47">
                  <a:extLst>
                    <a:ext uri="{FF2B5EF4-FFF2-40B4-BE49-F238E27FC236}">
                      <a16:creationId xmlns:a16="http://schemas.microsoft.com/office/drawing/2014/main" id="{8B9F6DF9-7EA7-1449-9A4B-D3F73E133B61}"/>
                    </a:ext>
                  </a:extLst>
                </p:cNvPr>
                <p:cNvPicPr/>
                <p:nvPr/>
              </p:nvPicPr>
              <p:blipFill>
                <a:blip r:embed="rId10"/>
                <a:stretch>
                  <a:fillRect/>
                </a:stretch>
              </p:blipFill>
              <p:spPr>
                <a:xfrm>
                  <a:off x="9004688" y="56461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4C6E7724-1F9E-8746-9016-E1644679A822}"/>
                    </a:ext>
                  </a:extLst>
                </p14:cNvPr>
                <p14:cNvContentPartPr/>
                <p14:nvPr/>
              </p14:nvContentPartPr>
              <p14:xfrm>
                <a:off x="9034928" y="5641476"/>
                <a:ext cx="360" cy="360"/>
              </p14:xfrm>
            </p:contentPart>
          </mc:Choice>
          <mc:Fallback xmlns="">
            <p:pic>
              <p:nvPicPr>
                <p:cNvPr id="51" name="Ink 50">
                  <a:extLst>
                    <a:ext uri="{FF2B5EF4-FFF2-40B4-BE49-F238E27FC236}">
                      <a16:creationId xmlns:a16="http://schemas.microsoft.com/office/drawing/2014/main" id="{4C6E7724-1F9E-8746-9016-E1644679A822}"/>
                    </a:ext>
                  </a:extLst>
                </p:cNvPr>
                <p:cNvPicPr/>
                <p:nvPr/>
              </p:nvPicPr>
              <p:blipFill>
                <a:blip r:embed="rId10"/>
                <a:stretch>
                  <a:fillRect/>
                </a:stretch>
              </p:blipFill>
              <p:spPr>
                <a:xfrm>
                  <a:off x="8972288" y="55788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60041FD2-1470-7A4B-8972-4CE7D3299920}"/>
                    </a:ext>
                  </a:extLst>
                </p14:cNvPr>
                <p14:cNvContentPartPr/>
                <p14:nvPr/>
              </p14:nvContentPartPr>
              <p14:xfrm>
                <a:off x="8982728" y="5575596"/>
                <a:ext cx="360" cy="360"/>
              </p14:xfrm>
            </p:contentPart>
          </mc:Choice>
          <mc:Fallback xmlns="">
            <p:pic>
              <p:nvPicPr>
                <p:cNvPr id="53" name="Ink 52">
                  <a:extLst>
                    <a:ext uri="{FF2B5EF4-FFF2-40B4-BE49-F238E27FC236}">
                      <a16:creationId xmlns:a16="http://schemas.microsoft.com/office/drawing/2014/main" id="{60041FD2-1470-7A4B-8972-4CE7D3299920}"/>
                    </a:ext>
                  </a:extLst>
                </p:cNvPr>
                <p:cNvPicPr/>
                <p:nvPr/>
              </p:nvPicPr>
              <p:blipFill>
                <a:blip r:embed="rId10"/>
                <a:stretch>
                  <a:fillRect/>
                </a:stretch>
              </p:blipFill>
              <p:spPr>
                <a:xfrm>
                  <a:off x="8920088" y="55129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231E5E41-BE71-A54B-8634-0E7C1C411BB5}"/>
                    </a:ext>
                  </a:extLst>
                </p14:cNvPr>
                <p14:cNvContentPartPr/>
                <p14:nvPr/>
              </p14:nvContentPartPr>
              <p14:xfrm>
                <a:off x="8925128" y="5518716"/>
                <a:ext cx="360" cy="360"/>
              </p14:xfrm>
            </p:contentPart>
          </mc:Choice>
          <mc:Fallback xmlns="">
            <p:pic>
              <p:nvPicPr>
                <p:cNvPr id="55" name="Ink 54">
                  <a:extLst>
                    <a:ext uri="{FF2B5EF4-FFF2-40B4-BE49-F238E27FC236}">
                      <a16:creationId xmlns:a16="http://schemas.microsoft.com/office/drawing/2014/main" id="{231E5E41-BE71-A54B-8634-0E7C1C411BB5}"/>
                    </a:ext>
                  </a:extLst>
                </p:cNvPr>
                <p:cNvPicPr/>
                <p:nvPr/>
              </p:nvPicPr>
              <p:blipFill>
                <a:blip r:embed="rId10"/>
                <a:stretch>
                  <a:fillRect/>
                </a:stretch>
              </p:blipFill>
              <p:spPr>
                <a:xfrm>
                  <a:off x="8862488" y="54560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1E4C9F3C-6F71-5243-B3AF-843BA66E9429}"/>
                    </a:ext>
                  </a:extLst>
                </p14:cNvPr>
                <p14:cNvContentPartPr/>
                <p14:nvPr/>
              </p14:nvContentPartPr>
              <p14:xfrm>
                <a:off x="8889128" y="5510436"/>
                <a:ext cx="360" cy="360"/>
              </p14:xfrm>
            </p:contentPart>
          </mc:Choice>
          <mc:Fallback xmlns="">
            <p:pic>
              <p:nvPicPr>
                <p:cNvPr id="57" name="Ink 56">
                  <a:extLst>
                    <a:ext uri="{FF2B5EF4-FFF2-40B4-BE49-F238E27FC236}">
                      <a16:creationId xmlns:a16="http://schemas.microsoft.com/office/drawing/2014/main" id="{1E4C9F3C-6F71-5243-B3AF-843BA66E9429}"/>
                    </a:ext>
                  </a:extLst>
                </p:cNvPr>
                <p:cNvPicPr/>
                <p:nvPr/>
              </p:nvPicPr>
              <p:blipFill>
                <a:blip r:embed="rId10"/>
                <a:stretch>
                  <a:fillRect/>
                </a:stretch>
              </p:blipFill>
              <p:spPr>
                <a:xfrm>
                  <a:off x="8826488" y="54474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8A0800D5-A55F-154C-A44B-CE0307780C6B}"/>
                    </a:ext>
                  </a:extLst>
                </p14:cNvPr>
                <p14:cNvContentPartPr/>
                <p14:nvPr/>
              </p14:nvContentPartPr>
              <p14:xfrm>
                <a:off x="8809928" y="5431236"/>
                <a:ext cx="360" cy="360"/>
              </p14:xfrm>
            </p:contentPart>
          </mc:Choice>
          <mc:Fallback xmlns="">
            <p:pic>
              <p:nvPicPr>
                <p:cNvPr id="59" name="Ink 58">
                  <a:extLst>
                    <a:ext uri="{FF2B5EF4-FFF2-40B4-BE49-F238E27FC236}">
                      <a16:creationId xmlns:a16="http://schemas.microsoft.com/office/drawing/2014/main" id="{8A0800D5-A55F-154C-A44B-CE0307780C6B}"/>
                    </a:ext>
                  </a:extLst>
                </p:cNvPr>
                <p:cNvPicPr/>
                <p:nvPr/>
              </p:nvPicPr>
              <p:blipFill>
                <a:blip r:embed="rId10"/>
                <a:stretch>
                  <a:fillRect/>
                </a:stretch>
              </p:blipFill>
              <p:spPr>
                <a:xfrm>
                  <a:off x="8746928" y="5368236"/>
                  <a:ext cx="126000" cy="126000"/>
                </a:xfrm>
                <a:prstGeom prst="rect">
                  <a:avLst/>
                </a:prstGeom>
              </p:spPr>
            </p:pic>
          </mc:Fallback>
        </mc:AlternateContent>
      </p:grpSp>
      <p:pic>
        <p:nvPicPr>
          <p:cNvPr id="6" name="Picture 5" descr="A city with smoke stacks and buildings&#10;&#10;Description automatically generated">
            <a:extLst>
              <a:ext uri="{FF2B5EF4-FFF2-40B4-BE49-F238E27FC236}">
                <a16:creationId xmlns:a16="http://schemas.microsoft.com/office/drawing/2014/main" id="{D042DDAE-5781-AB44-90B9-AF9851FB693D}"/>
              </a:ext>
            </a:extLst>
          </p:cNvPr>
          <p:cNvPicPr>
            <a:picLocks noChangeAspect="1"/>
          </p:cNvPicPr>
          <p:nvPr/>
        </p:nvPicPr>
        <p:blipFill rotWithShape="1">
          <a:blip r:embed="rId45">
            <a:extLst>
              <a:ext uri="{28A0092B-C50C-407E-A947-70E740481C1C}">
                <a14:useLocalDpi xmlns:a14="http://schemas.microsoft.com/office/drawing/2010/main" val="0"/>
              </a:ext>
            </a:extLst>
          </a:blip>
          <a:srcRect l="21790" r="20880"/>
          <a:stretch/>
        </p:blipFill>
        <p:spPr>
          <a:xfrm>
            <a:off x="7688421" y="1578474"/>
            <a:ext cx="4503579" cy="3894137"/>
          </a:xfrm>
          <a:prstGeom prst="rect">
            <a:avLst/>
          </a:prstGeom>
        </p:spPr>
      </p:pic>
    </p:spTree>
    <p:extLst>
      <p:ext uri="{BB962C8B-B14F-4D97-AF65-F5344CB8AC3E}">
        <p14:creationId xmlns:p14="http://schemas.microsoft.com/office/powerpoint/2010/main" val="278024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7062C-E000-4E1D-A0FD-8703E8887314}"/>
              </a:ext>
            </a:extLst>
          </p:cNvPr>
          <p:cNvSpPr txBox="1"/>
          <p:nvPr/>
        </p:nvSpPr>
        <p:spPr>
          <a:xfrm>
            <a:off x="512795" y="1494396"/>
            <a:ext cx="3030505" cy="954107"/>
          </a:xfrm>
          <a:prstGeom prst="rect">
            <a:avLst/>
          </a:prstGeom>
          <a:noFill/>
        </p:spPr>
        <p:txBody>
          <a:bodyPr wrap="square" rtlCol="0">
            <a:spAutoFit/>
          </a:bodyPr>
          <a:lstStyle/>
          <a:p>
            <a:r>
              <a:rPr lang="en-US" altLang="ko-KR" sz="2800" b="1" dirty="0">
                <a:solidFill>
                  <a:srgbClr val="F1E9DD"/>
                </a:solidFill>
                <a:latin typeface="+mj-lt"/>
                <a:cs typeface="Arial" panose="020B0604020202020204" pitchFamily="34" charset="0"/>
              </a:rPr>
              <a:t>Model Accuracy Scores</a:t>
            </a:r>
          </a:p>
        </p:txBody>
      </p:sp>
      <p:sp>
        <p:nvSpPr>
          <p:cNvPr id="4" name="직사각형 3">
            <a:extLst>
              <a:ext uri="{FF2B5EF4-FFF2-40B4-BE49-F238E27FC236}">
                <a16:creationId xmlns:a16="http://schemas.microsoft.com/office/drawing/2014/main" id="{1C8E541E-104B-4CAA-B81C-374A61F977DF}"/>
              </a:ext>
            </a:extLst>
          </p:cNvPr>
          <p:cNvSpPr/>
          <p:nvPr/>
        </p:nvSpPr>
        <p:spPr>
          <a:xfrm>
            <a:off x="8371227" y="479014"/>
            <a:ext cx="3398806" cy="6084638"/>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dirty="0">
              <a:solidFill>
                <a:schemeClr val="tx1"/>
              </a:solidFill>
              <a:latin typeface="+mj-lt"/>
            </a:endParaRPr>
          </a:p>
        </p:txBody>
      </p:sp>
      <p:sp>
        <p:nvSpPr>
          <p:cNvPr id="5" name="직사각형 4">
            <a:extLst>
              <a:ext uri="{FF2B5EF4-FFF2-40B4-BE49-F238E27FC236}">
                <a16:creationId xmlns:a16="http://schemas.microsoft.com/office/drawing/2014/main" id="{2F5D4285-5C37-49CD-9235-5CDDD0F761DB}"/>
              </a:ext>
            </a:extLst>
          </p:cNvPr>
          <p:cNvSpPr/>
          <p:nvPr/>
        </p:nvSpPr>
        <p:spPr>
          <a:xfrm>
            <a:off x="4562027" y="479014"/>
            <a:ext cx="3398806" cy="5899972"/>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dirty="0">
              <a:solidFill>
                <a:schemeClr val="tx1"/>
              </a:solidFill>
              <a:latin typeface="+mj-lt"/>
            </a:endParaRPr>
          </a:p>
        </p:txBody>
      </p:sp>
      <p:sp>
        <p:nvSpPr>
          <p:cNvPr id="6" name="TextBox 5">
            <a:extLst>
              <a:ext uri="{FF2B5EF4-FFF2-40B4-BE49-F238E27FC236}">
                <a16:creationId xmlns:a16="http://schemas.microsoft.com/office/drawing/2014/main" id="{01CFC1C0-C9EB-4164-91CD-136CA4CFA3A8}"/>
              </a:ext>
            </a:extLst>
          </p:cNvPr>
          <p:cNvSpPr txBox="1"/>
          <p:nvPr/>
        </p:nvSpPr>
        <p:spPr>
          <a:xfrm>
            <a:off x="4775530" y="746675"/>
            <a:ext cx="2662206" cy="369332"/>
          </a:xfrm>
          <a:prstGeom prst="rect">
            <a:avLst/>
          </a:prstGeom>
          <a:noFill/>
        </p:spPr>
        <p:txBody>
          <a:bodyPr wrap="square" rtlCol="0">
            <a:spAutoFit/>
          </a:bodyPr>
          <a:lstStyle/>
          <a:p>
            <a:r>
              <a:rPr lang="en-US" altLang="ko-KR" b="1" u="sng" dirty="0">
                <a:solidFill>
                  <a:srgbClr val="F1E9DD"/>
                </a:solidFill>
                <a:latin typeface="+mj-lt"/>
              </a:rPr>
              <a:t>Regression</a:t>
            </a:r>
          </a:p>
        </p:txBody>
      </p:sp>
      <p:sp>
        <p:nvSpPr>
          <p:cNvPr id="7" name="TextBox 6">
            <a:extLst>
              <a:ext uri="{FF2B5EF4-FFF2-40B4-BE49-F238E27FC236}">
                <a16:creationId xmlns:a16="http://schemas.microsoft.com/office/drawing/2014/main" id="{CF26A57A-5C1B-46E5-B728-A6FD32ED5DA1}"/>
              </a:ext>
            </a:extLst>
          </p:cNvPr>
          <p:cNvSpPr txBox="1"/>
          <p:nvPr/>
        </p:nvSpPr>
        <p:spPr>
          <a:xfrm>
            <a:off x="4328960" y="1211685"/>
            <a:ext cx="3398805" cy="4339650"/>
          </a:xfrm>
          <a:prstGeom prst="rect">
            <a:avLst/>
          </a:prstGeom>
          <a:noFill/>
        </p:spPr>
        <p:txBody>
          <a:bodyPr wrap="square" rtlCol="0">
            <a:spAutoFit/>
          </a:bodyPr>
          <a:lstStyle>
            <a:defPPr>
              <a:defRPr lang="ko-KR"/>
            </a:defPPr>
            <a:lvl1pPr>
              <a:defRPr sz="1100"/>
            </a:lvl1pPr>
          </a:lstStyle>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Linear Regression: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on Training Data: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185.3468910681126</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on Test Data:</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183.59529726105222</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 Regressor: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for Training Data: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5.308906076453251e-26</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for Test Data: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1.9957715887297105</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Regressor: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a:t>
            </a:r>
            <a:r>
              <a:rPr lang="en-IN" sz="1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on</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Training Data :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0.17079496770568375</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a:t>
            </a:r>
            <a:r>
              <a:rPr lang="en-IN" sz="1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on</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Test Data :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1.5451528858858707</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on Training Data: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0.7069955468177795</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 Squared Error on Test Data: </a:t>
            </a:r>
          </a:p>
          <a:p>
            <a:pPr marL="457200"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0.5087568163871765</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2C4A340-94B9-4B9A-A2AC-0C028E7EE054}"/>
              </a:ext>
            </a:extLst>
          </p:cNvPr>
          <p:cNvSpPr txBox="1"/>
          <p:nvPr/>
        </p:nvSpPr>
        <p:spPr>
          <a:xfrm>
            <a:off x="8676027" y="746675"/>
            <a:ext cx="2662206" cy="369332"/>
          </a:xfrm>
          <a:prstGeom prst="rect">
            <a:avLst/>
          </a:prstGeom>
          <a:noFill/>
        </p:spPr>
        <p:txBody>
          <a:bodyPr wrap="square" rtlCol="0">
            <a:spAutoFit/>
          </a:bodyPr>
          <a:lstStyle/>
          <a:p>
            <a:r>
              <a:rPr lang="en-US" altLang="ko-KR" b="1" u="sng" dirty="0">
                <a:solidFill>
                  <a:srgbClr val="F1E9DD"/>
                </a:solidFill>
                <a:latin typeface="+mj-lt"/>
              </a:rPr>
              <a:t>Classification</a:t>
            </a:r>
          </a:p>
        </p:txBody>
      </p:sp>
      <p:sp>
        <p:nvSpPr>
          <p:cNvPr id="16" name="TextBox 15">
            <a:extLst>
              <a:ext uri="{FF2B5EF4-FFF2-40B4-BE49-F238E27FC236}">
                <a16:creationId xmlns:a16="http://schemas.microsoft.com/office/drawing/2014/main" id="{5DC6B407-87D1-4B78-B3E3-F3658AFACA9E}"/>
              </a:ext>
            </a:extLst>
          </p:cNvPr>
          <p:cNvSpPr txBox="1"/>
          <p:nvPr/>
        </p:nvSpPr>
        <p:spPr>
          <a:xfrm>
            <a:off x="7925682" y="1116007"/>
            <a:ext cx="3764155" cy="5447645"/>
          </a:xfrm>
          <a:prstGeom prst="rect">
            <a:avLst/>
          </a:prstGeom>
          <a:noFill/>
        </p:spPr>
        <p:txBody>
          <a:bodyPr wrap="square" rtlCol="0">
            <a:spAutoFit/>
          </a:bodyPr>
          <a:lstStyle>
            <a:defPPr>
              <a:defRPr lang="ko-KR"/>
            </a:defPPr>
            <a:lvl1pPr>
              <a:defRPr sz="1100"/>
            </a:lvl1pPr>
          </a:lstStyle>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train is:  0.718456767634462</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test is:  0.7230719801718896</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KappaScore</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0.5750393534941016</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 Classifier: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train is:  1.0</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test is:  0.9998508301873802</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KappaScore</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0.9997781298249673</a:t>
            </a:r>
          </a:p>
          <a:p>
            <a:pPr marL="457200" algn="just" fontAlgn="base"/>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train is:  1.0</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test is:  0.9997934571825264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KappaScore</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0.9996927973107813</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K-Nearest Neighbour:</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train is:  0.9983705926395539</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test is:  0.9969133323388679</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KappaScore</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0.9954082566416549</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train: 0.9970510021715869</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 accuracy on test: 0.9966953149204236</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fontAlgn="base"/>
            <a:r>
              <a:rPr lang="en-IN"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KappaScore</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on test: 0.9950837452960384</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4547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AD37B-2B6C-4965-B788-E3761C50F90F}"/>
              </a:ext>
            </a:extLst>
          </p:cNvPr>
          <p:cNvSpPr txBox="1"/>
          <p:nvPr/>
        </p:nvSpPr>
        <p:spPr>
          <a:xfrm>
            <a:off x="491530" y="1416213"/>
            <a:ext cx="3030505" cy="523220"/>
          </a:xfrm>
          <a:prstGeom prst="rect">
            <a:avLst/>
          </a:prstGeom>
          <a:noFill/>
        </p:spPr>
        <p:txBody>
          <a:bodyPr wrap="square" rtlCol="0">
            <a:spAutoFit/>
          </a:bodyPr>
          <a:lstStyle/>
          <a:p>
            <a:r>
              <a:rPr lang="en-US" altLang="ko-KR" sz="2800" b="1" dirty="0">
                <a:solidFill>
                  <a:srgbClr val="F1E9DD"/>
                </a:solidFill>
                <a:latin typeface="+mj-lt"/>
                <a:cs typeface="Arial" panose="020B0604020202020204" pitchFamily="34" charset="0"/>
              </a:rPr>
              <a:t>Conclusion</a:t>
            </a:r>
          </a:p>
        </p:txBody>
      </p:sp>
      <p:sp>
        <p:nvSpPr>
          <p:cNvPr id="4" name="직사각형 3">
            <a:extLst>
              <a:ext uri="{FF2B5EF4-FFF2-40B4-BE49-F238E27FC236}">
                <a16:creationId xmlns:a16="http://schemas.microsoft.com/office/drawing/2014/main" id="{B2AAFF8A-3CC0-4C55-80BC-EF148B49BFA9}"/>
              </a:ext>
            </a:extLst>
          </p:cNvPr>
          <p:cNvSpPr/>
          <p:nvPr/>
        </p:nvSpPr>
        <p:spPr>
          <a:xfrm>
            <a:off x="4619216" y="1180214"/>
            <a:ext cx="7225454" cy="4185761"/>
          </a:xfrm>
          <a:prstGeom prst="rect">
            <a:avLst/>
          </a:prstGeom>
        </p:spPr>
        <p:txBody>
          <a:bodyPr wrap="square">
            <a:spAutoFit/>
          </a:bodyPr>
          <a:lstStyle/>
          <a:p>
            <a:pPr marR="47625" fontAlgn="base"/>
            <a:r>
              <a:rPr lang="en-IN" sz="1400" dirty="0">
                <a:solidFill>
                  <a:srgbClr val="000000"/>
                </a:solidFill>
                <a:effectLst/>
                <a:ea typeface="Times New Roman" panose="02020603050405020304" pitchFamily="18" charset="0"/>
                <a:cs typeface="Times New Roman" panose="02020603050405020304" pitchFamily="18" charset="0"/>
              </a:rPr>
              <a:t>In conclusion, the analysis of air quality data revealed insightful patterns and notable observations across various parameters. Visualizations presented the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distribution of states, types, and agencies within the dataset, providing a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comprehensive overview. Uttaranchal and Uttarakhand showcased higher SO2 levels, while West Bengal stood out for elevated NO2 levels among states. Delhi emerged with higher RSPM, SPM, and PM2.5 levels, highlighting distinctive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pollution concerns. The regression models, including Linear Regression,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Decision Tree, Random Forest, and Deep Learning, showcased varying degrees of predictive accuracy, with the Decision Tree demonstrating exceptional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performance. Similarly, classification models, encompassing Logistic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Regression, Decision Tree Classifier, Random Forest Classifier, K-Nearest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Neighbour, and Deep Learning, exhibited strong accuracy, emphasizing robust prediction capabilities. The high accuracy rates, particularly in Decision Tree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and Random Forest classifiers, underscore the potential of these models in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accurately categorizing air quality. These findings collectively emphasize the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significance of machine learning techniques in comprehensively </a:t>
            </a:r>
            <a:r>
              <a:rPr lang="en-IN" sz="1400" dirty="0" err="1">
                <a:solidFill>
                  <a:srgbClr val="000000"/>
                </a:solidFill>
                <a:effectLst/>
                <a:ea typeface="Times New Roman" panose="02020603050405020304" pitchFamily="18" charset="0"/>
                <a:cs typeface="Times New Roman" panose="02020603050405020304" pitchFamily="18" charset="0"/>
              </a:rPr>
              <a:t>analyzing</a:t>
            </a:r>
            <a:r>
              <a:rPr lang="en-IN" sz="1400" dirty="0">
                <a:solidFill>
                  <a:srgbClr val="000000"/>
                </a:solidFill>
                <a:effectLst/>
                <a:ea typeface="Times New Roman" panose="02020603050405020304" pitchFamily="18" charset="0"/>
                <a:cs typeface="Times New Roman" panose="02020603050405020304" pitchFamily="18" charset="0"/>
              </a:rPr>
              <a:t> and predicting air quality indicators, providing valuable insights crucial for informed decision-making and policy interventions aimed at improving air quality </a:t>
            </a:r>
          </a:p>
          <a:p>
            <a:pPr marR="47625" fontAlgn="base"/>
            <a:r>
              <a:rPr lang="en-IN" sz="1400" dirty="0">
                <a:solidFill>
                  <a:srgbClr val="000000"/>
                </a:solidFill>
                <a:effectLst/>
                <a:ea typeface="Times New Roman" panose="02020603050405020304" pitchFamily="18" charset="0"/>
                <a:cs typeface="Times New Roman" panose="02020603050405020304" pitchFamily="18" charset="0"/>
              </a:rPr>
              <a:t>standards.</a:t>
            </a:r>
            <a:endParaRPr lang="en-IN"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5669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37F470-6ED7-493F-BF8F-0E392AA962B1}"/>
              </a:ext>
            </a:extLst>
          </p:cNvPr>
          <p:cNvSpPr txBox="1"/>
          <p:nvPr/>
        </p:nvSpPr>
        <p:spPr>
          <a:xfrm>
            <a:off x="3654392" y="2592548"/>
            <a:ext cx="4883216" cy="1015663"/>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6000" dirty="0">
                <a:solidFill>
                  <a:srgbClr val="F1E9DD"/>
                </a:solidFill>
              </a:rPr>
              <a:t>Thanks !</a:t>
            </a:r>
          </a:p>
        </p:txBody>
      </p:sp>
    </p:spTree>
    <p:extLst>
      <p:ext uri="{BB962C8B-B14F-4D97-AF65-F5344CB8AC3E}">
        <p14:creationId xmlns:p14="http://schemas.microsoft.com/office/powerpoint/2010/main" val="301975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7732994E-C9BA-4B59-8C36-229E82BB0DA6}"/>
              </a:ext>
            </a:extLst>
          </p:cNvPr>
          <p:cNvSpPr/>
          <p:nvPr/>
        </p:nvSpPr>
        <p:spPr>
          <a:xfrm>
            <a:off x="0" y="2996770"/>
            <a:ext cx="12192000" cy="3861230"/>
          </a:xfrm>
          <a:prstGeom prst="rect">
            <a:avLst/>
          </a:prstGeom>
          <a:solidFill>
            <a:srgbClr val="F1E9DD"/>
          </a:solidFill>
          <a:ln w="9525" cap="flat">
            <a:noFill/>
            <a:prstDash val="solid"/>
            <a:miter/>
          </a:ln>
          <a:effectLst/>
        </p:spPr>
        <p:txBody>
          <a:bodyPr wrap="square" rtlCol="0" anchor="ctr">
            <a:noAutofit/>
          </a:bodyPr>
          <a:lstStyle/>
          <a:p>
            <a:pPr algn="l"/>
            <a:endParaRPr lang="ko-KR" altLang="en-US" sz="2000" b="1" dirty="0">
              <a:latin typeface="+mj-lt"/>
            </a:endParaRPr>
          </a:p>
        </p:txBody>
      </p:sp>
      <p:sp>
        <p:nvSpPr>
          <p:cNvPr id="19" name="직사각형 18">
            <a:extLst>
              <a:ext uri="{FF2B5EF4-FFF2-40B4-BE49-F238E27FC236}">
                <a16:creationId xmlns:a16="http://schemas.microsoft.com/office/drawing/2014/main" id="{AFF886E1-39DB-44A9-BA10-6052C2338FB6}"/>
              </a:ext>
            </a:extLst>
          </p:cNvPr>
          <p:cNvSpPr/>
          <p:nvPr/>
        </p:nvSpPr>
        <p:spPr>
          <a:xfrm>
            <a:off x="4122379" y="3819145"/>
            <a:ext cx="4546607" cy="400110"/>
          </a:xfrm>
          <a:prstGeom prst="rect">
            <a:avLst/>
          </a:prstGeom>
        </p:spPr>
        <p:txBody>
          <a:bodyPr wrap="square">
            <a:spAutoFit/>
          </a:bodyPr>
          <a:lstStyle/>
          <a:p>
            <a:r>
              <a:rPr lang="en-US" altLang="ko-KR" sz="2000" b="1" dirty="0">
                <a:latin typeface="+mj-lt"/>
              </a:rPr>
              <a:t>01. Problem Statement and Introduction</a:t>
            </a:r>
            <a:endParaRPr lang="ko-KR" altLang="en-US" sz="2000" b="1" dirty="0">
              <a:latin typeface="+mj-lt"/>
            </a:endParaRPr>
          </a:p>
        </p:txBody>
      </p:sp>
      <p:sp>
        <p:nvSpPr>
          <p:cNvPr id="21" name="직사각형 20">
            <a:extLst>
              <a:ext uri="{FF2B5EF4-FFF2-40B4-BE49-F238E27FC236}">
                <a16:creationId xmlns:a16="http://schemas.microsoft.com/office/drawing/2014/main" id="{8485828B-2BB3-4465-8E9E-62BD558E51DA}"/>
              </a:ext>
            </a:extLst>
          </p:cNvPr>
          <p:cNvSpPr/>
          <p:nvPr/>
        </p:nvSpPr>
        <p:spPr>
          <a:xfrm>
            <a:off x="4122377" y="4270251"/>
            <a:ext cx="4546607" cy="400110"/>
          </a:xfrm>
          <a:prstGeom prst="rect">
            <a:avLst/>
          </a:prstGeom>
        </p:spPr>
        <p:txBody>
          <a:bodyPr wrap="square">
            <a:spAutoFit/>
          </a:bodyPr>
          <a:lstStyle/>
          <a:p>
            <a:r>
              <a:rPr lang="en-US" altLang="ko-KR" sz="2000" b="1" dirty="0">
                <a:latin typeface="+mj-lt"/>
              </a:rPr>
              <a:t>02. Methodology</a:t>
            </a:r>
            <a:endParaRPr lang="ko-KR" altLang="en-US" sz="2000" b="1" dirty="0">
              <a:latin typeface="+mj-lt"/>
            </a:endParaRPr>
          </a:p>
        </p:txBody>
      </p:sp>
      <p:sp>
        <p:nvSpPr>
          <p:cNvPr id="27" name="TextBox 26">
            <a:extLst>
              <a:ext uri="{FF2B5EF4-FFF2-40B4-BE49-F238E27FC236}">
                <a16:creationId xmlns:a16="http://schemas.microsoft.com/office/drawing/2014/main" id="{90880390-EFC3-480D-A7AE-239E71185CEA}"/>
              </a:ext>
            </a:extLst>
          </p:cNvPr>
          <p:cNvSpPr txBox="1"/>
          <p:nvPr/>
        </p:nvSpPr>
        <p:spPr>
          <a:xfrm>
            <a:off x="1617695" y="3742085"/>
            <a:ext cx="2075531" cy="523220"/>
          </a:xfrm>
          <a:prstGeom prst="rect">
            <a:avLst/>
          </a:prstGeom>
          <a:noFill/>
        </p:spPr>
        <p:txBody>
          <a:bodyPr wrap="square" rtlCol="0">
            <a:spAutoFit/>
          </a:bodyPr>
          <a:lstStyle/>
          <a:p>
            <a:r>
              <a:rPr lang="en-US" altLang="ko-KR" sz="2800" b="1" dirty="0">
                <a:latin typeface="+mj-lt"/>
                <a:cs typeface="Arial" panose="020B0604020202020204" pitchFamily="34" charset="0"/>
              </a:rPr>
              <a:t>CONTENTS</a:t>
            </a:r>
            <a:endParaRPr lang="ko-KR" altLang="en-US" sz="2800" b="1" dirty="0">
              <a:latin typeface="+mj-lt"/>
              <a:cs typeface="Arial" panose="020B0604020202020204" pitchFamily="34" charset="0"/>
            </a:endParaRPr>
          </a:p>
        </p:txBody>
      </p:sp>
      <p:grpSp>
        <p:nvGrpSpPr>
          <p:cNvPr id="5" name="그룹 4">
            <a:extLst>
              <a:ext uri="{FF2B5EF4-FFF2-40B4-BE49-F238E27FC236}">
                <a16:creationId xmlns:a16="http://schemas.microsoft.com/office/drawing/2014/main" id="{EE297AE2-3F5E-4E48-BB7F-934E9DEBAD47}"/>
              </a:ext>
            </a:extLst>
          </p:cNvPr>
          <p:cNvGrpSpPr/>
          <p:nvPr/>
        </p:nvGrpSpPr>
        <p:grpSpPr>
          <a:xfrm>
            <a:off x="0" y="5974033"/>
            <a:ext cx="3530855" cy="883967"/>
            <a:chOff x="0" y="5974032"/>
            <a:chExt cx="3530855" cy="883967"/>
          </a:xfrm>
        </p:grpSpPr>
        <p:pic>
          <p:nvPicPr>
            <p:cNvPr id="15" name="그림 14">
              <a:extLst>
                <a:ext uri="{FF2B5EF4-FFF2-40B4-BE49-F238E27FC236}">
                  <a16:creationId xmlns:a16="http://schemas.microsoft.com/office/drawing/2014/main" id="{03B392EF-12CC-4C5D-A062-EAAF11C14093}"/>
                </a:ext>
              </a:extLst>
            </p:cNvPr>
            <p:cNvPicPr>
              <a:picLocks noChangeAspect="1"/>
            </p:cNvPicPr>
            <p:nvPr/>
          </p:nvPicPr>
          <p:blipFill rotWithShape="1">
            <a:blip r:embed="rId3">
              <a:extLst>
                <a:ext uri="{28A0092B-C50C-407E-A947-70E740481C1C}">
                  <a14:useLocalDpi xmlns:a14="http://schemas.microsoft.com/office/drawing/2010/main" val="0"/>
                </a:ext>
              </a:extLst>
            </a:blip>
            <a:srcRect t="49929"/>
            <a:stretch/>
          </p:blipFill>
          <p:spPr>
            <a:xfrm>
              <a:off x="1765428" y="5974032"/>
              <a:ext cx="1765427" cy="883967"/>
            </a:xfrm>
            <a:prstGeom prst="rect">
              <a:avLst/>
            </a:prstGeom>
          </p:spPr>
        </p:pic>
        <p:pic>
          <p:nvPicPr>
            <p:cNvPr id="16" name="그림 15">
              <a:extLst>
                <a:ext uri="{FF2B5EF4-FFF2-40B4-BE49-F238E27FC236}">
                  <a16:creationId xmlns:a16="http://schemas.microsoft.com/office/drawing/2014/main" id="{A69860A5-3CCF-4640-B68F-D34232BA7D90}"/>
                </a:ext>
              </a:extLst>
            </p:cNvPr>
            <p:cNvPicPr>
              <a:picLocks noChangeAspect="1"/>
            </p:cNvPicPr>
            <p:nvPr/>
          </p:nvPicPr>
          <p:blipFill rotWithShape="1">
            <a:blip r:embed="rId4">
              <a:extLst>
                <a:ext uri="{28A0092B-C50C-407E-A947-70E740481C1C}">
                  <a14:useLocalDpi xmlns:a14="http://schemas.microsoft.com/office/drawing/2010/main" val="0"/>
                </a:ext>
              </a:extLst>
            </a:blip>
            <a:srcRect t="49929"/>
            <a:stretch/>
          </p:blipFill>
          <p:spPr>
            <a:xfrm>
              <a:off x="0" y="5974033"/>
              <a:ext cx="1765428" cy="883966"/>
            </a:xfrm>
            <a:prstGeom prst="rect">
              <a:avLst/>
            </a:prstGeom>
          </p:spPr>
        </p:pic>
      </p:grpSp>
      <p:sp>
        <p:nvSpPr>
          <p:cNvPr id="24" name="직사각형 20">
            <a:extLst>
              <a:ext uri="{FF2B5EF4-FFF2-40B4-BE49-F238E27FC236}">
                <a16:creationId xmlns:a16="http://schemas.microsoft.com/office/drawing/2014/main" id="{0E27C89A-9037-3A47-B4A1-E3536C1F8A4F}"/>
              </a:ext>
            </a:extLst>
          </p:cNvPr>
          <p:cNvSpPr/>
          <p:nvPr/>
        </p:nvSpPr>
        <p:spPr>
          <a:xfrm>
            <a:off x="4122376" y="4721357"/>
            <a:ext cx="4546607" cy="400110"/>
          </a:xfrm>
          <a:prstGeom prst="rect">
            <a:avLst/>
          </a:prstGeom>
        </p:spPr>
        <p:txBody>
          <a:bodyPr wrap="square">
            <a:spAutoFit/>
          </a:bodyPr>
          <a:lstStyle/>
          <a:p>
            <a:r>
              <a:rPr lang="en-US" altLang="ko-KR" sz="2000" b="1" dirty="0">
                <a:latin typeface="+mj-lt"/>
              </a:rPr>
              <a:t>03. Flow Diagram</a:t>
            </a:r>
            <a:endParaRPr lang="ko-KR" altLang="en-US" sz="2000" b="1" dirty="0">
              <a:latin typeface="+mj-lt"/>
            </a:endParaRPr>
          </a:p>
        </p:txBody>
      </p:sp>
      <p:sp>
        <p:nvSpPr>
          <p:cNvPr id="28" name="직사각형 20">
            <a:extLst>
              <a:ext uri="{FF2B5EF4-FFF2-40B4-BE49-F238E27FC236}">
                <a16:creationId xmlns:a16="http://schemas.microsoft.com/office/drawing/2014/main" id="{54159494-2386-C74F-B292-FCDB1A76435C}"/>
              </a:ext>
            </a:extLst>
          </p:cNvPr>
          <p:cNvSpPr/>
          <p:nvPr/>
        </p:nvSpPr>
        <p:spPr>
          <a:xfrm>
            <a:off x="4122376" y="5143675"/>
            <a:ext cx="4546607" cy="400110"/>
          </a:xfrm>
          <a:prstGeom prst="rect">
            <a:avLst/>
          </a:prstGeom>
        </p:spPr>
        <p:txBody>
          <a:bodyPr wrap="square">
            <a:spAutoFit/>
          </a:bodyPr>
          <a:lstStyle/>
          <a:p>
            <a:r>
              <a:rPr lang="en-US" altLang="ko-KR" sz="2000" b="1" dirty="0">
                <a:latin typeface="+mj-lt"/>
              </a:rPr>
              <a:t>04. Result</a:t>
            </a:r>
            <a:endParaRPr lang="ko-KR" altLang="en-US" sz="2000" b="1" dirty="0">
              <a:latin typeface="+mj-lt"/>
            </a:endParaRPr>
          </a:p>
        </p:txBody>
      </p:sp>
      <p:pic>
        <p:nvPicPr>
          <p:cNvPr id="11" name="Picture Placeholder 10" descr="Smoke coming out of a factory&#10;&#10;Description automatically generated">
            <a:extLst>
              <a:ext uri="{FF2B5EF4-FFF2-40B4-BE49-F238E27FC236}">
                <a16:creationId xmlns:a16="http://schemas.microsoft.com/office/drawing/2014/main" id="{2790818F-39A4-5E4C-927B-98276C6B5389}"/>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37724" b="12773"/>
          <a:stretch/>
        </p:blipFill>
        <p:spPr>
          <a:xfrm>
            <a:off x="0" y="0"/>
            <a:ext cx="12192000" cy="3466214"/>
          </a:xfrm>
        </p:spPr>
      </p:pic>
      <p:sp>
        <p:nvSpPr>
          <p:cNvPr id="22" name="직사각형 20">
            <a:extLst>
              <a:ext uri="{FF2B5EF4-FFF2-40B4-BE49-F238E27FC236}">
                <a16:creationId xmlns:a16="http://schemas.microsoft.com/office/drawing/2014/main" id="{0BCBEE64-E824-6D45-B083-DE064D67E285}"/>
              </a:ext>
            </a:extLst>
          </p:cNvPr>
          <p:cNvSpPr/>
          <p:nvPr/>
        </p:nvSpPr>
        <p:spPr>
          <a:xfrm>
            <a:off x="4114540" y="6000837"/>
            <a:ext cx="4546607" cy="400110"/>
          </a:xfrm>
          <a:prstGeom prst="rect">
            <a:avLst/>
          </a:prstGeom>
        </p:spPr>
        <p:txBody>
          <a:bodyPr wrap="square">
            <a:spAutoFit/>
          </a:bodyPr>
          <a:lstStyle/>
          <a:p>
            <a:r>
              <a:rPr lang="en-US" altLang="ko-KR" sz="2000" b="1" dirty="0">
                <a:latin typeface="+mj-lt"/>
              </a:rPr>
              <a:t>04. Conclusion</a:t>
            </a:r>
            <a:endParaRPr lang="ko-KR" altLang="en-US" sz="2000" b="1" dirty="0">
              <a:latin typeface="+mj-lt"/>
            </a:endParaRPr>
          </a:p>
        </p:txBody>
      </p:sp>
      <p:sp>
        <p:nvSpPr>
          <p:cNvPr id="25" name="직사각형 20">
            <a:extLst>
              <a:ext uri="{FF2B5EF4-FFF2-40B4-BE49-F238E27FC236}">
                <a16:creationId xmlns:a16="http://schemas.microsoft.com/office/drawing/2014/main" id="{DB3C42BE-72B7-9D49-BFD5-76AA58321214}"/>
              </a:ext>
            </a:extLst>
          </p:cNvPr>
          <p:cNvSpPr/>
          <p:nvPr/>
        </p:nvSpPr>
        <p:spPr>
          <a:xfrm>
            <a:off x="4122376" y="5600727"/>
            <a:ext cx="4546607" cy="400110"/>
          </a:xfrm>
          <a:prstGeom prst="rect">
            <a:avLst/>
          </a:prstGeom>
        </p:spPr>
        <p:txBody>
          <a:bodyPr wrap="square">
            <a:spAutoFit/>
          </a:bodyPr>
          <a:lstStyle/>
          <a:p>
            <a:r>
              <a:rPr lang="en-US" altLang="ko-KR" sz="2000" b="1" dirty="0">
                <a:latin typeface="+mj-lt"/>
              </a:rPr>
              <a:t>04. Model Accuracy Scores</a:t>
            </a:r>
            <a:endParaRPr lang="ko-KR" altLang="en-US" sz="2000" b="1" dirty="0">
              <a:latin typeface="+mj-lt"/>
            </a:endParaRPr>
          </a:p>
        </p:txBody>
      </p:sp>
    </p:spTree>
    <p:extLst>
      <p:ext uri="{BB962C8B-B14F-4D97-AF65-F5344CB8AC3E}">
        <p14:creationId xmlns:p14="http://schemas.microsoft.com/office/powerpoint/2010/main" val="376745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B7FCFF-6648-407B-A09C-2803C1391557}"/>
              </a:ext>
            </a:extLst>
          </p:cNvPr>
          <p:cNvSpPr txBox="1"/>
          <p:nvPr/>
        </p:nvSpPr>
        <p:spPr>
          <a:xfrm>
            <a:off x="196595" y="1121471"/>
            <a:ext cx="3715006" cy="507831"/>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sz="2700" b="1" dirty="0"/>
              <a:t>PROBLEM STATEMENT</a:t>
            </a:r>
            <a:endParaRPr lang="ko-KR" altLang="en-US" sz="2700" b="1" dirty="0"/>
          </a:p>
        </p:txBody>
      </p:sp>
      <p:sp>
        <p:nvSpPr>
          <p:cNvPr id="16" name="TextBox 15">
            <a:extLst>
              <a:ext uri="{FF2B5EF4-FFF2-40B4-BE49-F238E27FC236}">
                <a16:creationId xmlns:a16="http://schemas.microsoft.com/office/drawing/2014/main" id="{38A1B23F-3486-3742-9BD1-2B321FE97999}"/>
              </a:ext>
            </a:extLst>
          </p:cNvPr>
          <p:cNvSpPr txBox="1"/>
          <p:nvPr/>
        </p:nvSpPr>
        <p:spPr>
          <a:xfrm>
            <a:off x="196594" y="1801954"/>
            <a:ext cx="3609862" cy="3046988"/>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r>
              <a:rPr lang="en-IN" sz="1600" b="0" i="0" dirty="0" err="1">
                <a:solidFill>
                  <a:srgbClr val="ECECF1"/>
                </a:solidFill>
                <a:effectLst/>
                <a:latin typeface="+mn-lt"/>
              </a:rPr>
              <a:t>Analyzing</a:t>
            </a:r>
            <a:r>
              <a:rPr lang="en-IN" sz="1600" b="0" i="0" dirty="0">
                <a:solidFill>
                  <a:srgbClr val="ECECF1"/>
                </a:solidFill>
                <a:effectLst/>
                <a:latin typeface="+mn-lt"/>
              </a:rPr>
              <a:t> India's air quality data, </a:t>
            </a:r>
          </a:p>
          <a:p>
            <a:r>
              <a:rPr lang="en-IN" sz="1600" b="0" i="0" dirty="0">
                <a:solidFill>
                  <a:srgbClr val="ECECF1"/>
                </a:solidFill>
                <a:effectLst/>
                <a:latin typeface="+mn-lt"/>
              </a:rPr>
              <a:t>this project aims to predict </a:t>
            </a:r>
          </a:p>
          <a:p>
            <a:r>
              <a:rPr lang="en-IN" sz="1600" b="0" i="0" dirty="0">
                <a:solidFill>
                  <a:srgbClr val="ECECF1"/>
                </a:solidFill>
                <a:effectLst/>
                <a:latin typeface="+mn-lt"/>
              </a:rPr>
              <a:t>pollutant concentrations and </a:t>
            </a:r>
          </a:p>
          <a:p>
            <a:r>
              <a:rPr lang="en-IN" sz="1600" b="0" i="0" dirty="0">
                <a:solidFill>
                  <a:srgbClr val="ECECF1"/>
                </a:solidFill>
                <a:effectLst/>
                <a:latin typeface="+mn-lt"/>
              </a:rPr>
              <a:t>classify air quality levels using </a:t>
            </a:r>
          </a:p>
          <a:p>
            <a:r>
              <a:rPr lang="en-IN" sz="1600" b="0" i="0" dirty="0">
                <a:solidFill>
                  <a:srgbClr val="ECECF1"/>
                </a:solidFill>
                <a:effectLst/>
                <a:latin typeface="+mn-lt"/>
              </a:rPr>
              <a:t>machine learning techniques. </a:t>
            </a:r>
          </a:p>
          <a:p>
            <a:r>
              <a:rPr lang="en-IN" sz="1600" b="0" i="0" dirty="0">
                <a:solidFill>
                  <a:srgbClr val="ECECF1"/>
                </a:solidFill>
                <a:effectLst/>
                <a:latin typeface="+mn-lt"/>
              </a:rPr>
              <a:t>The goal is to develop accurate </a:t>
            </a:r>
          </a:p>
          <a:p>
            <a:r>
              <a:rPr lang="en-IN" sz="1600" b="0" i="0" dirty="0">
                <a:solidFill>
                  <a:srgbClr val="ECECF1"/>
                </a:solidFill>
                <a:effectLst/>
                <a:latin typeface="+mn-lt"/>
              </a:rPr>
              <a:t>models that can forecast </a:t>
            </a:r>
          </a:p>
          <a:p>
            <a:r>
              <a:rPr lang="en-IN" sz="1600" b="0" i="0" dirty="0">
                <a:solidFill>
                  <a:srgbClr val="ECECF1"/>
                </a:solidFill>
                <a:effectLst/>
                <a:latin typeface="+mn-lt"/>
              </a:rPr>
              <a:t>pollutant levels and categorize </a:t>
            </a:r>
          </a:p>
          <a:p>
            <a:r>
              <a:rPr lang="en-IN" sz="1600" b="0" i="0" dirty="0">
                <a:solidFill>
                  <a:srgbClr val="ECECF1"/>
                </a:solidFill>
                <a:effectLst/>
                <a:latin typeface="+mn-lt"/>
              </a:rPr>
              <a:t>air quality, addressing the </a:t>
            </a:r>
          </a:p>
          <a:p>
            <a:r>
              <a:rPr lang="en-IN" sz="1600" b="0" i="0" dirty="0">
                <a:solidFill>
                  <a:srgbClr val="ECECF1"/>
                </a:solidFill>
                <a:effectLst/>
                <a:latin typeface="+mn-lt"/>
              </a:rPr>
              <a:t>pressing challenge of escalating </a:t>
            </a:r>
          </a:p>
          <a:p>
            <a:r>
              <a:rPr lang="en-IN" sz="1600" b="0" i="0" dirty="0">
                <a:solidFill>
                  <a:srgbClr val="ECECF1"/>
                </a:solidFill>
                <a:effectLst/>
                <a:latin typeface="+mn-lt"/>
              </a:rPr>
              <a:t>air pollution across diverse </a:t>
            </a:r>
          </a:p>
          <a:p>
            <a:r>
              <a:rPr lang="en-IN" sz="1600" b="0" i="0" dirty="0">
                <a:solidFill>
                  <a:srgbClr val="ECECF1"/>
                </a:solidFill>
                <a:effectLst/>
                <a:latin typeface="+mn-lt"/>
              </a:rPr>
              <a:t>regions in India.</a:t>
            </a:r>
            <a:endParaRPr lang="en-IN" sz="2400" dirty="0">
              <a:effectLst/>
              <a:latin typeface="+mn-lt"/>
            </a:endParaRPr>
          </a:p>
        </p:txBody>
      </p:sp>
      <p:sp>
        <p:nvSpPr>
          <p:cNvPr id="17" name="TextBox 16">
            <a:extLst>
              <a:ext uri="{FF2B5EF4-FFF2-40B4-BE49-F238E27FC236}">
                <a16:creationId xmlns:a16="http://schemas.microsoft.com/office/drawing/2014/main" id="{1F2331B1-C774-6945-B6B0-4DFB3B255F24}"/>
              </a:ext>
            </a:extLst>
          </p:cNvPr>
          <p:cNvSpPr txBox="1"/>
          <p:nvPr/>
        </p:nvSpPr>
        <p:spPr>
          <a:xfrm>
            <a:off x="6705102" y="598251"/>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r>
              <a:rPr lang="en-US" altLang="ko-KR" b="1" dirty="0">
                <a:solidFill>
                  <a:schemeClr val="tx1"/>
                </a:solidFill>
              </a:rPr>
              <a:t>INTRODUCTION</a:t>
            </a:r>
            <a:endParaRPr lang="ko-KR" altLang="en-US" b="1" dirty="0">
              <a:solidFill>
                <a:schemeClr val="tx1"/>
              </a:solidFill>
            </a:endParaRPr>
          </a:p>
        </p:txBody>
      </p:sp>
      <p:sp>
        <p:nvSpPr>
          <p:cNvPr id="19" name="TextBox 18">
            <a:extLst>
              <a:ext uri="{FF2B5EF4-FFF2-40B4-BE49-F238E27FC236}">
                <a16:creationId xmlns:a16="http://schemas.microsoft.com/office/drawing/2014/main" id="{264056E4-DA37-F947-AA1D-8924D8BAE24E}"/>
              </a:ext>
            </a:extLst>
          </p:cNvPr>
          <p:cNvSpPr txBox="1"/>
          <p:nvPr/>
        </p:nvSpPr>
        <p:spPr>
          <a:xfrm>
            <a:off x="4231759" y="1198124"/>
            <a:ext cx="7575037" cy="353943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Air pollution is a pressing environmental concern globally, with India experiencing significant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challenges due to deteriorating air quality. This project </a:t>
            </a:r>
            <a:r>
              <a:rPr lang="en-IN"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endeavors</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air quality data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sourced from Kaggle to understand patterns, trends, and key factors influencing air pollution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levels across different regions in India.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dataset, comprising diverse parameters such as so2, no2, </a:t>
            </a:r>
            <a:r>
              <a:rPr lang="en-IN"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rspm</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spm</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levels, and more, was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subjected to comprehensive exploratory data analysis (EDA) to unveil insights into pollutant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concentrations and their geographical variations. The data underwent rigorous </a:t>
            </a:r>
            <a:r>
              <a:rPr lang="en-IN"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preprocessing</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including handling missing values and feature engineering, to ensure the accuracy and reliability of subsequent analyses. Then utilizing machine learning methodologies such as regression and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 models, this study aimed to predict air quality levels and identify potential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interventions to mitigate pollution. The models were evaluated based on established metrics,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providing an assessment of their performance and predictive capabilities.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outcomes of this analysis offer valuable insights into India's air quality landscape, shedding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light on key factors influencing pollution levels. The project serves as a foundational exploration, laying groundwork for further investigations and policy considerations to mitigate air pollution’s </a:t>
            </a:r>
          </a:p>
          <a:p>
            <a:pPr marL="457200" fontAlgn="base"/>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on public health and the environment.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EE2C5FF-F10B-6E45-AD14-6BD3DD33625E}"/>
              </a:ext>
            </a:extLst>
          </p:cNvPr>
          <p:cNvSpPr txBox="1"/>
          <p:nvPr/>
        </p:nvSpPr>
        <p:spPr>
          <a:xfrm>
            <a:off x="4646871" y="4746475"/>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r>
              <a:rPr lang="en-US" altLang="ko-KR" b="1" dirty="0">
                <a:solidFill>
                  <a:schemeClr val="tx1"/>
                </a:solidFill>
              </a:rPr>
              <a:t>Tech Stack-</a:t>
            </a:r>
            <a:endParaRPr lang="ko-KR" altLang="en-US" b="1" dirty="0">
              <a:solidFill>
                <a:schemeClr val="tx1"/>
              </a:solidFill>
            </a:endParaRPr>
          </a:p>
        </p:txBody>
      </p:sp>
      <p:pic>
        <p:nvPicPr>
          <p:cNvPr id="4" name="Picture 3" descr="A black and white logo&#10;&#10;Description automatically generated">
            <a:extLst>
              <a:ext uri="{FF2B5EF4-FFF2-40B4-BE49-F238E27FC236}">
                <a16:creationId xmlns:a16="http://schemas.microsoft.com/office/drawing/2014/main" id="{067921E0-6A66-884E-B78F-3EAEE3767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69" y="5434418"/>
            <a:ext cx="778932" cy="778932"/>
          </a:xfrm>
          <a:prstGeom prst="rect">
            <a:avLst/>
          </a:prstGeom>
        </p:spPr>
      </p:pic>
      <p:pic>
        <p:nvPicPr>
          <p:cNvPr id="6" name="Picture 5" descr="A black square with a logo&#10;&#10;Description automatically generated">
            <a:extLst>
              <a:ext uri="{FF2B5EF4-FFF2-40B4-BE49-F238E27FC236}">
                <a16:creationId xmlns:a16="http://schemas.microsoft.com/office/drawing/2014/main" id="{0E186732-BD2F-C04F-AD0A-69DF30090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73" y="5356517"/>
            <a:ext cx="778932" cy="778932"/>
          </a:xfrm>
          <a:prstGeom prst="rect">
            <a:avLst/>
          </a:prstGeom>
        </p:spPr>
      </p:pic>
      <p:pic>
        <p:nvPicPr>
          <p:cNvPr id="8" name="Picture 7" descr="A black and grey logo&#10;&#10;Description automatically generated">
            <a:extLst>
              <a:ext uri="{FF2B5EF4-FFF2-40B4-BE49-F238E27FC236}">
                <a16:creationId xmlns:a16="http://schemas.microsoft.com/office/drawing/2014/main" id="{D1AEC1A1-F3CF-464D-AC31-BD3F6B535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282" y="5327391"/>
            <a:ext cx="802132" cy="802132"/>
          </a:xfrm>
          <a:prstGeom prst="rect">
            <a:avLst/>
          </a:prstGeom>
        </p:spPr>
      </p:pic>
      <p:pic>
        <p:nvPicPr>
          <p:cNvPr id="10" name="Picture 9">
            <a:extLst>
              <a:ext uri="{FF2B5EF4-FFF2-40B4-BE49-F238E27FC236}">
                <a16:creationId xmlns:a16="http://schemas.microsoft.com/office/drawing/2014/main" id="{1EA55A0A-1C03-1D40-9FAC-89D6E7B1C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816" y="5327390"/>
            <a:ext cx="778932" cy="836631"/>
          </a:xfrm>
          <a:prstGeom prst="rect">
            <a:avLst/>
          </a:prstGeom>
        </p:spPr>
      </p:pic>
      <p:pic>
        <p:nvPicPr>
          <p:cNvPr id="12" name="Picture 11" descr="A black background with text&#10;&#10;Description automatically generated">
            <a:extLst>
              <a:ext uri="{FF2B5EF4-FFF2-40B4-BE49-F238E27FC236}">
                <a16:creationId xmlns:a16="http://schemas.microsoft.com/office/drawing/2014/main" id="{F9D133F6-7C00-C64B-BF59-07E994C9C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3601" y="5327390"/>
            <a:ext cx="1252483" cy="675682"/>
          </a:xfrm>
          <a:prstGeom prst="rect">
            <a:avLst/>
          </a:prstGeom>
        </p:spPr>
      </p:pic>
    </p:spTree>
    <p:extLst>
      <p:ext uri="{BB962C8B-B14F-4D97-AF65-F5344CB8AC3E}">
        <p14:creationId xmlns:p14="http://schemas.microsoft.com/office/powerpoint/2010/main" val="630922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51ABFB-6AEA-4EE5-B252-5E4A114BEC67}"/>
              </a:ext>
            </a:extLst>
          </p:cNvPr>
          <p:cNvSpPr txBox="1"/>
          <p:nvPr/>
        </p:nvSpPr>
        <p:spPr>
          <a:xfrm>
            <a:off x="705067" y="942352"/>
            <a:ext cx="3030505" cy="523220"/>
          </a:xfrm>
          <a:prstGeom prst="rect">
            <a:avLst/>
          </a:prstGeom>
          <a:noFill/>
        </p:spPr>
        <p:txBody>
          <a:bodyPr wrap="square" rtlCol="0">
            <a:spAutoFit/>
          </a:bodyPr>
          <a:lstStyle/>
          <a:p>
            <a:r>
              <a:rPr lang="en-US" altLang="ko-KR" sz="2800" b="1" dirty="0">
                <a:solidFill>
                  <a:srgbClr val="F1E9DD"/>
                </a:solidFill>
                <a:latin typeface="+mj-lt"/>
                <a:cs typeface="Arial" panose="020B0604020202020204" pitchFamily="34" charset="0"/>
              </a:rPr>
              <a:t>METHODOLOGY</a:t>
            </a:r>
            <a:endParaRPr lang="ko-KR" altLang="en-US" sz="2800" b="1" dirty="0">
              <a:solidFill>
                <a:srgbClr val="F1E9DD"/>
              </a:solidFill>
              <a:latin typeface="+mj-lt"/>
              <a:cs typeface="Arial" panose="020B0604020202020204" pitchFamily="34" charset="0"/>
            </a:endParaRPr>
          </a:p>
        </p:txBody>
      </p:sp>
      <p:sp>
        <p:nvSpPr>
          <p:cNvPr id="11" name="직사각형 10">
            <a:extLst>
              <a:ext uri="{FF2B5EF4-FFF2-40B4-BE49-F238E27FC236}">
                <a16:creationId xmlns:a16="http://schemas.microsoft.com/office/drawing/2014/main" id="{385EA75A-38E6-4912-AAE5-66CC0A878387}"/>
              </a:ext>
            </a:extLst>
          </p:cNvPr>
          <p:cNvSpPr/>
          <p:nvPr/>
        </p:nvSpPr>
        <p:spPr>
          <a:xfrm>
            <a:off x="7294426" y="99729"/>
            <a:ext cx="4374141" cy="1233648"/>
          </a:xfrm>
          <a:prstGeom prst="rect">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r>
              <a:rPr lang="en-US" altLang="ko-KR" sz="1400" dirty="0">
                <a:solidFill>
                  <a:schemeClr val="tx1"/>
                </a:solidFill>
              </a:rPr>
              <a:t>Utilizing the INAI provided 1.8 million real-world events from 130 vehicles. </a:t>
            </a:r>
          </a:p>
          <a:p>
            <a:r>
              <a:rPr lang="en-US" altLang="ko-KR" sz="1400" dirty="0">
                <a:solidFill>
                  <a:schemeClr val="tx1"/>
                </a:solidFill>
              </a:rPr>
              <a:t>Additionally gathering supplementary data through APIs and internet sources.</a:t>
            </a:r>
          </a:p>
        </p:txBody>
      </p:sp>
      <p:sp>
        <p:nvSpPr>
          <p:cNvPr id="13" name="직사각형 12">
            <a:extLst>
              <a:ext uri="{FF2B5EF4-FFF2-40B4-BE49-F238E27FC236}">
                <a16:creationId xmlns:a16="http://schemas.microsoft.com/office/drawing/2014/main" id="{7166F184-B62A-49DA-9D7B-2D29C9999658}"/>
              </a:ext>
            </a:extLst>
          </p:cNvPr>
          <p:cNvSpPr/>
          <p:nvPr/>
        </p:nvSpPr>
        <p:spPr>
          <a:xfrm>
            <a:off x="7294426" y="1465572"/>
            <a:ext cx="4374142" cy="985805"/>
          </a:xfrm>
          <a:prstGeom prst="rect">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r>
              <a:rPr lang="en-US" altLang="ko-KR" sz="1400" dirty="0">
                <a:solidFill>
                  <a:schemeClr val="tx1"/>
                </a:solidFill>
              </a:rPr>
              <a:t>Process and clean the collected data, addressing inconsistencies, missing values, and outliers.</a:t>
            </a:r>
          </a:p>
        </p:txBody>
      </p:sp>
      <p:sp>
        <p:nvSpPr>
          <p:cNvPr id="15" name="직사각형 14">
            <a:extLst>
              <a:ext uri="{FF2B5EF4-FFF2-40B4-BE49-F238E27FC236}">
                <a16:creationId xmlns:a16="http://schemas.microsoft.com/office/drawing/2014/main" id="{5FE2AFA7-6728-42F9-B7E1-C4572C04D07E}"/>
              </a:ext>
            </a:extLst>
          </p:cNvPr>
          <p:cNvSpPr/>
          <p:nvPr/>
        </p:nvSpPr>
        <p:spPr>
          <a:xfrm>
            <a:off x="7294424" y="2583572"/>
            <a:ext cx="4374143" cy="985805"/>
          </a:xfrm>
          <a:prstGeom prst="rect">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r>
              <a:rPr lang="en-US" altLang="ko-KR" sz="1400" dirty="0">
                <a:solidFill>
                  <a:schemeClr val="tx1"/>
                </a:solidFill>
              </a:rPr>
              <a:t> EDA to uncover patterns, correlations, and anomalies within the merged dataset.</a:t>
            </a:r>
          </a:p>
          <a:p>
            <a:r>
              <a:rPr lang="en-US" altLang="ko-KR" sz="1400" dirty="0">
                <a:solidFill>
                  <a:schemeClr val="tx1"/>
                </a:solidFill>
              </a:rPr>
              <a:t>Feature Engineering to create new features from the integrated data.</a:t>
            </a:r>
          </a:p>
        </p:txBody>
      </p:sp>
      <p:sp>
        <p:nvSpPr>
          <p:cNvPr id="10" name="직사각형 9">
            <a:extLst>
              <a:ext uri="{FF2B5EF4-FFF2-40B4-BE49-F238E27FC236}">
                <a16:creationId xmlns:a16="http://schemas.microsoft.com/office/drawing/2014/main" id="{5C7585A9-4EB3-4A11-A402-DA3642FE747C}"/>
              </a:ext>
            </a:extLst>
          </p:cNvPr>
          <p:cNvSpPr/>
          <p:nvPr/>
        </p:nvSpPr>
        <p:spPr>
          <a:xfrm>
            <a:off x="4631340" y="99729"/>
            <a:ext cx="2663087" cy="1233648"/>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altLang="ko-KR" b="1" dirty="0">
                <a:solidFill>
                  <a:srgbClr val="F1E9DD"/>
                </a:solidFill>
                <a:latin typeface="+mj-lt"/>
              </a:rPr>
              <a:t>Data Collection &amp; Integration</a:t>
            </a:r>
            <a:endParaRPr lang="ko-KR" altLang="en-US" b="1" dirty="0">
              <a:solidFill>
                <a:srgbClr val="F1E9DD"/>
              </a:solidFill>
              <a:latin typeface="+mj-lt"/>
            </a:endParaRPr>
          </a:p>
        </p:txBody>
      </p:sp>
      <p:sp>
        <p:nvSpPr>
          <p:cNvPr id="12" name="직사각형 11">
            <a:extLst>
              <a:ext uri="{FF2B5EF4-FFF2-40B4-BE49-F238E27FC236}">
                <a16:creationId xmlns:a16="http://schemas.microsoft.com/office/drawing/2014/main" id="{9AB10E10-3AF2-46E9-A7B6-10AE93EE56D3}"/>
              </a:ext>
            </a:extLst>
          </p:cNvPr>
          <p:cNvSpPr/>
          <p:nvPr/>
        </p:nvSpPr>
        <p:spPr>
          <a:xfrm>
            <a:off x="4631340" y="1465572"/>
            <a:ext cx="2663087" cy="985805"/>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altLang="ko-KR" b="1" dirty="0">
                <a:solidFill>
                  <a:srgbClr val="F1E9DD"/>
                </a:solidFill>
                <a:latin typeface="+mj-lt"/>
              </a:rPr>
              <a:t>Data Prepossessing</a:t>
            </a:r>
            <a:endParaRPr lang="ko-KR" altLang="en-US" b="1" dirty="0">
              <a:solidFill>
                <a:srgbClr val="F1E9DD"/>
              </a:solidFill>
              <a:latin typeface="+mj-lt"/>
            </a:endParaRPr>
          </a:p>
        </p:txBody>
      </p:sp>
      <p:sp>
        <p:nvSpPr>
          <p:cNvPr id="14" name="직사각형 13">
            <a:extLst>
              <a:ext uri="{FF2B5EF4-FFF2-40B4-BE49-F238E27FC236}">
                <a16:creationId xmlns:a16="http://schemas.microsoft.com/office/drawing/2014/main" id="{03031393-D2AA-4DB2-9C78-3949A0DC71B8}"/>
              </a:ext>
            </a:extLst>
          </p:cNvPr>
          <p:cNvSpPr/>
          <p:nvPr/>
        </p:nvSpPr>
        <p:spPr>
          <a:xfrm>
            <a:off x="4631340" y="2583572"/>
            <a:ext cx="2663087" cy="985805"/>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altLang="ko-KR" b="1" dirty="0">
                <a:solidFill>
                  <a:srgbClr val="F1E9DD"/>
                </a:solidFill>
                <a:latin typeface="+mj-lt"/>
              </a:rPr>
              <a:t>Exploratory Data Analysis (EDA) &amp; Feature Engineering</a:t>
            </a:r>
            <a:endParaRPr lang="ko-KR" altLang="en-US" b="1" dirty="0">
              <a:solidFill>
                <a:srgbClr val="F1E9DD"/>
              </a:solidFill>
              <a:latin typeface="+mj-lt"/>
            </a:endParaRPr>
          </a:p>
        </p:txBody>
      </p:sp>
      <p:sp>
        <p:nvSpPr>
          <p:cNvPr id="16" name="직사각형 10">
            <a:extLst>
              <a:ext uri="{FF2B5EF4-FFF2-40B4-BE49-F238E27FC236}">
                <a16:creationId xmlns:a16="http://schemas.microsoft.com/office/drawing/2014/main" id="{8FDFF6F0-3F7B-E74E-A29D-2729607982A4}"/>
              </a:ext>
            </a:extLst>
          </p:cNvPr>
          <p:cNvSpPr/>
          <p:nvPr/>
        </p:nvSpPr>
        <p:spPr>
          <a:xfrm>
            <a:off x="7294429" y="3701572"/>
            <a:ext cx="4374144" cy="1567870"/>
          </a:xfrm>
          <a:prstGeom prst="rect">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r>
              <a:rPr lang="en-US" altLang="ko-KR" sz="1400" dirty="0">
                <a:solidFill>
                  <a:schemeClr val="tx1"/>
                </a:solidFill>
              </a:rPr>
              <a:t>Predictive models using ML algorithms to forecast potential accident-prone zones or high-risk driving behaviors based on the integrated dataset. And employing clustering algorithms to categorize driving patterns and classify high-risk scenarios for proactive intervention.</a:t>
            </a:r>
          </a:p>
        </p:txBody>
      </p:sp>
      <p:sp>
        <p:nvSpPr>
          <p:cNvPr id="17" name="직사각형 12">
            <a:extLst>
              <a:ext uri="{FF2B5EF4-FFF2-40B4-BE49-F238E27FC236}">
                <a16:creationId xmlns:a16="http://schemas.microsoft.com/office/drawing/2014/main" id="{975DAC37-62B4-374E-BCBF-056081CE3410}"/>
              </a:ext>
            </a:extLst>
          </p:cNvPr>
          <p:cNvSpPr/>
          <p:nvPr/>
        </p:nvSpPr>
        <p:spPr>
          <a:xfrm>
            <a:off x="7294422" y="5395609"/>
            <a:ext cx="4374145" cy="1313535"/>
          </a:xfrm>
          <a:prstGeom prst="rect">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r>
              <a:rPr lang="en-US" altLang="ko-KR" sz="1400" dirty="0">
                <a:solidFill>
                  <a:schemeClr val="tx1"/>
                </a:solidFill>
              </a:rPr>
              <a:t>Utilize visualizations such as heatmaps, geographical plots, and trend charts to represent insights derived from the integrated dataset. And summarize the findings, insights, and proposed solutions in a clear, structured research report.</a:t>
            </a:r>
          </a:p>
        </p:txBody>
      </p:sp>
      <p:sp>
        <p:nvSpPr>
          <p:cNvPr id="18" name="직사각형 9">
            <a:extLst>
              <a:ext uri="{FF2B5EF4-FFF2-40B4-BE49-F238E27FC236}">
                <a16:creationId xmlns:a16="http://schemas.microsoft.com/office/drawing/2014/main" id="{4F073869-67A6-3947-BE43-C6A7CE79E320}"/>
              </a:ext>
            </a:extLst>
          </p:cNvPr>
          <p:cNvSpPr/>
          <p:nvPr/>
        </p:nvSpPr>
        <p:spPr>
          <a:xfrm>
            <a:off x="4631345" y="3701572"/>
            <a:ext cx="2663087" cy="1567870"/>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altLang="ko-KR" b="1" dirty="0">
                <a:solidFill>
                  <a:srgbClr val="F1E9DD"/>
                </a:solidFill>
                <a:latin typeface="+mj-lt"/>
              </a:rPr>
              <a:t>Advanced Analysis</a:t>
            </a:r>
            <a:endParaRPr lang="ko-KR" altLang="en-US" b="1" dirty="0">
              <a:solidFill>
                <a:srgbClr val="F1E9DD"/>
              </a:solidFill>
              <a:latin typeface="+mj-lt"/>
            </a:endParaRPr>
          </a:p>
        </p:txBody>
      </p:sp>
      <p:sp>
        <p:nvSpPr>
          <p:cNvPr id="19" name="직사각형 11">
            <a:extLst>
              <a:ext uri="{FF2B5EF4-FFF2-40B4-BE49-F238E27FC236}">
                <a16:creationId xmlns:a16="http://schemas.microsoft.com/office/drawing/2014/main" id="{2336A63C-4874-B94D-9C36-850B36B4F0AC}"/>
              </a:ext>
            </a:extLst>
          </p:cNvPr>
          <p:cNvSpPr/>
          <p:nvPr/>
        </p:nvSpPr>
        <p:spPr>
          <a:xfrm>
            <a:off x="4631340" y="5395609"/>
            <a:ext cx="2663087" cy="1313535"/>
          </a:xfrm>
          <a:prstGeom prst="rect">
            <a:avLst/>
          </a:prstGeom>
          <a:solidFill>
            <a:schemeClr val="tx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a:r>
              <a:rPr lang="en-US" altLang="ko-KR" b="1" dirty="0">
                <a:solidFill>
                  <a:srgbClr val="F1E9DD"/>
                </a:solidFill>
                <a:latin typeface="+mj-lt"/>
              </a:rPr>
              <a:t>Visualization &amp; Reporting</a:t>
            </a:r>
            <a:endParaRPr lang="ko-KR" altLang="en-US" b="1" dirty="0">
              <a:solidFill>
                <a:srgbClr val="F1E9DD"/>
              </a:solidFill>
              <a:latin typeface="+mj-lt"/>
            </a:endParaRPr>
          </a:p>
        </p:txBody>
      </p:sp>
    </p:spTree>
    <p:extLst>
      <p:ext uri="{BB962C8B-B14F-4D97-AF65-F5344CB8AC3E}">
        <p14:creationId xmlns:p14="http://schemas.microsoft.com/office/powerpoint/2010/main" val="127157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CE7DDD4B-5720-4317-94D0-2B8429EDA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769" y="751475"/>
            <a:ext cx="8611400" cy="5355050"/>
          </a:xfrm>
          <a:prstGeom prst="rect">
            <a:avLst/>
          </a:prstGeom>
          <a:effectLst>
            <a:outerShdw blurRad="38100" sx="101000" sy="101000" algn="ctr" rotWithShape="0">
              <a:prstClr val="black">
                <a:alpha val="23000"/>
              </a:prstClr>
            </a:outerShdw>
          </a:effectLst>
        </p:spPr>
      </p:pic>
      <p:sp>
        <p:nvSpPr>
          <p:cNvPr id="12" name="TextBox 11">
            <a:extLst>
              <a:ext uri="{FF2B5EF4-FFF2-40B4-BE49-F238E27FC236}">
                <a16:creationId xmlns:a16="http://schemas.microsoft.com/office/drawing/2014/main" id="{06DED20C-5088-8540-A1B7-E77611277BCE}"/>
              </a:ext>
            </a:extLst>
          </p:cNvPr>
          <p:cNvSpPr txBox="1"/>
          <p:nvPr/>
        </p:nvSpPr>
        <p:spPr>
          <a:xfrm>
            <a:off x="0" y="2028149"/>
            <a:ext cx="3860500"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b="1" dirty="0">
                <a:solidFill>
                  <a:schemeClr val="tx1"/>
                </a:solidFill>
              </a:rPr>
              <a:t>FLOW DIAGRAM</a:t>
            </a:r>
            <a:endParaRPr lang="ko-KR" altLang="en-US" b="1" dirty="0">
              <a:solidFill>
                <a:schemeClr val="tx1"/>
              </a:solidFill>
            </a:endParaRPr>
          </a:p>
        </p:txBody>
      </p:sp>
      <p:pic>
        <p:nvPicPr>
          <p:cNvPr id="7" name="Picture Placeholder 6" descr="A diagram of a data analysis&#10;&#10;Description automatically generated">
            <a:extLst>
              <a:ext uri="{FF2B5EF4-FFF2-40B4-BE49-F238E27FC236}">
                <a16:creationId xmlns:a16="http://schemas.microsoft.com/office/drawing/2014/main" id="{F46D7FE9-43F7-544C-8883-A6F6F2FB73EA}"/>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2783" t="2932" r="2438" b="3151"/>
          <a:stretch/>
        </p:blipFill>
        <p:spPr>
          <a:xfrm>
            <a:off x="4033830" y="895348"/>
            <a:ext cx="7067557" cy="4608515"/>
          </a:xfrm>
          <a:prstGeom prst="rect">
            <a:avLst/>
          </a:prstGeom>
        </p:spPr>
      </p:pic>
    </p:spTree>
    <p:extLst>
      <p:ext uri="{BB962C8B-B14F-4D97-AF65-F5344CB8AC3E}">
        <p14:creationId xmlns:p14="http://schemas.microsoft.com/office/powerpoint/2010/main" val="279435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with blue squares&#10;&#10;Description automatically generated">
            <a:extLst>
              <a:ext uri="{FF2B5EF4-FFF2-40B4-BE49-F238E27FC236}">
                <a16:creationId xmlns:a16="http://schemas.microsoft.com/office/drawing/2014/main" id="{283C50AD-EFDA-614C-B478-D428319CF6DC}"/>
              </a:ext>
            </a:extLst>
          </p:cNvPr>
          <p:cNvPicPr>
            <a:picLocks noChangeAspect="1"/>
          </p:cNvPicPr>
          <p:nvPr/>
        </p:nvPicPr>
        <p:blipFill>
          <a:blip r:embed="rId2"/>
          <a:stretch>
            <a:fillRect/>
          </a:stretch>
        </p:blipFill>
        <p:spPr>
          <a:xfrm>
            <a:off x="1156896" y="1047056"/>
            <a:ext cx="4586806" cy="2621177"/>
          </a:xfrm>
          <a:prstGeom prst="rect">
            <a:avLst/>
          </a:prstGeom>
        </p:spPr>
      </p:pic>
      <p:sp>
        <p:nvSpPr>
          <p:cNvPr id="20" name="TextBox 19">
            <a:extLst>
              <a:ext uri="{FF2B5EF4-FFF2-40B4-BE49-F238E27FC236}">
                <a16:creationId xmlns:a16="http://schemas.microsoft.com/office/drawing/2014/main" id="{CC19BC64-94B8-FC4B-A8D1-8F8A70CF828E}"/>
              </a:ext>
            </a:extLst>
          </p:cNvPr>
          <p:cNvSpPr txBox="1"/>
          <p:nvPr/>
        </p:nvSpPr>
        <p:spPr>
          <a:xfrm>
            <a:off x="5151205" y="321805"/>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b="1" dirty="0">
                <a:solidFill>
                  <a:schemeClr val="tx1"/>
                </a:solidFill>
              </a:rPr>
              <a:t>RESULT</a:t>
            </a:r>
            <a:endParaRPr lang="ko-KR" altLang="en-US" b="1" dirty="0">
              <a:solidFill>
                <a:schemeClr val="tx1"/>
              </a:solidFill>
            </a:endParaRPr>
          </a:p>
        </p:txBody>
      </p:sp>
      <p:pic>
        <p:nvPicPr>
          <p:cNvPr id="21" name="Picture 20" descr="A graph with blue squares&#10;&#10;Description automatically generated">
            <a:extLst>
              <a:ext uri="{FF2B5EF4-FFF2-40B4-BE49-F238E27FC236}">
                <a16:creationId xmlns:a16="http://schemas.microsoft.com/office/drawing/2014/main" id="{BD055797-2E3F-9E45-8067-39FB213B92A0}"/>
              </a:ext>
            </a:extLst>
          </p:cNvPr>
          <p:cNvPicPr>
            <a:picLocks noChangeAspect="1"/>
          </p:cNvPicPr>
          <p:nvPr/>
        </p:nvPicPr>
        <p:blipFill>
          <a:blip r:embed="rId3"/>
          <a:stretch>
            <a:fillRect/>
          </a:stretch>
        </p:blipFill>
        <p:spPr>
          <a:xfrm>
            <a:off x="7456966" y="1030563"/>
            <a:ext cx="4462131" cy="2637670"/>
          </a:xfrm>
          <a:prstGeom prst="rect">
            <a:avLst/>
          </a:prstGeom>
        </p:spPr>
      </p:pic>
      <p:pic>
        <p:nvPicPr>
          <p:cNvPr id="22" name="Picture 21" descr="A graph with blue and white bars&#10;&#10;Description automatically generated">
            <a:extLst>
              <a:ext uri="{FF2B5EF4-FFF2-40B4-BE49-F238E27FC236}">
                <a16:creationId xmlns:a16="http://schemas.microsoft.com/office/drawing/2014/main" id="{F8AA0FDD-A9AB-E547-ACD3-FD9680E3DC91}"/>
              </a:ext>
            </a:extLst>
          </p:cNvPr>
          <p:cNvPicPr>
            <a:picLocks noChangeAspect="1"/>
          </p:cNvPicPr>
          <p:nvPr/>
        </p:nvPicPr>
        <p:blipFill>
          <a:blip r:embed="rId4"/>
          <a:stretch>
            <a:fillRect/>
          </a:stretch>
        </p:blipFill>
        <p:spPr>
          <a:xfrm>
            <a:off x="4306931" y="3135077"/>
            <a:ext cx="4586806" cy="3722923"/>
          </a:xfrm>
          <a:prstGeom prst="rect">
            <a:avLst/>
          </a:prstGeom>
        </p:spPr>
      </p:pic>
    </p:spTree>
    <p:extLst>
      <p:ext uri="{BB962C8B-B14F-4D97-AF65-F5344CB8AC3E}">
        <p14:creationId xmlns:p14="http://schemas.microsoft.com/office/powerpoint/2010/main" val="51637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C19BC64-94B8-FC4B-A8D1-8F8A70CF828E}"/>
              </a:ext>
            </a:extLst>
          </p:cNvPr>
          <p:cNvSpPr txBox="1"/>
          <p:nvPr/>
        </p:nvSpPr>
        <p:spPr>
          <a:xfrm>
            <a:off x="5151205" y="321805"/>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b="1" dirty="0">
                <a:solidFill>
                  <a:schemeClr val="tx1"/>
                </a:solidFill>
              </a:rPr>
              <a:t>RESULT</a:t>
            </a:r>
            <a:endParaRPr lang="ko-KR" altLang="en-US" b="1" dirty="0">
              <a:solidFill>
                <a:schemeClr val="tx1"/>
              </a:solidFill>
            </a:endParaRPr>
          </a:p>
        </p:txBody>
      </p:sp>
      <p:pic>
        <p:nvPicPr>
          <p:cNvPr id="6" name="Picture 5" descr="A graph of different colored bars&#10;&#10;Description automatically generated">
            <a:extLst>
              <a:ext uri="{FF2B5EF4-FFF2-40B4-BE49-F238E27FC236}">
                <a16:creationId xmlns:a16="http://schemas.microsoft.com/office/drawing/2014/main" id="{9475A47B-FB14-CE47-939D-F3C9943D602E}"/>
              </a:ext>
            </a:extLst>
          </p:cNvPr>
          <p:cNvPicPr>
            <a:picLocks noChangeAspect="1"/>
          </p:cNvPicPr>
          <p:nvPr/>
        </p:nvPicPr>
        <p:blipFill>
          <a:blip r:embed="rId2"/>
          <a:stretch>
            <a:fillRect/>
          </a:stretch>
        </p:blipFill>
        <p:spPr>
          <a:xfrm>
            <a:off x="933438" y="1023151"/>
            <a:ext cx="5604057" cy="2403138"/>
          </a:xfrm>
          <a:prstGeom prst="rect">
            <a:avLst/>
          </a:prstGeom>
        </p:spPr>
      </p:pic>
      <p:pic>
        <p:nvPicPr>
          <p:cNvPr id="7" name="Picture 6" descr="A graph with purple bars&#10;&#10;Description automatically generated">
            <a:extLst>
              <a:ext uri="{FF2B5EF4-FFF2-40B4-BE49-F238E27FC236}">
                <a16:creationId xmlns:a16="http://schemas.microsoft.com/office/drawing/2014/main" id="{71A3924A-BE58-AD4C-804F-F0002DEFFE82}"/>
              </a:ext>
            </a:extLst>
          </p:cNvPr>
          <p:cNvPicPr>
            <a:picLocks noChangeAspect="1"/>
          </p:cNvPicPr>
          <p:nvPr/>
        </p:nvPicPr>
        <p:blipFill>
          <a:blip r:embed="rId3"/>
          <a:stretch>
            <a:fillRect/>
          </a:stretch>
        </p:blipFill>
        <p:spPr>
          <a:xfrm>
            <a:off x="6600332" y="1023150"/>
            <a:ext cx="5559626" cy="2403137"/>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94384641-3232-124A-A5EE-C729914E796E}"/>
              </a:ext>
            </a:extLst>
          </p:cNvPr>
          <p:cNvPicPr>
            <a:picLocks noChangeAspect="1"/>
          </p:cNvPicPr>
          <p:nvPr/>
        </p:nvPicPr>
        <p:blipFill>
          <a:blip r:embed="rId4"/>
          <a:stretch>
            <a:fillRect/>
          </a:stretch>
        </p:blipFill>
        <p:spPr>
          <a:xfrm>
            <a:off x="132167" y="3476156"/>
            <a:ext cx="5421249" cy="2324746"/>
          </a:xfrm>
          <a:prstGeom prst="rect">
            <a:avLst/>
          </a:prstGeom>
        </p:spPr>
      </p:pic>
      <p:pic>
        <p:nvPicPr>
          <p:cNvPr id="9" name="Picture 8" descr="A graph of a graph with purple bars&#10;&#10;Description automatically generated with medium confidence">
            <a:extLst>
              <a:ext uri="{FF2B5EF4-FFF2-40B4-BE49-F238E27FC236}">
                <a16:creationId xmlns:a16="http://schemas.microsoft.com/office/drawing/2014/main" id="{49C5D6B2-24E3-4148-B3D1-3CDF06EC5AD5}"/>
              </a:ext>
            </a:extLst>
          </p:cNvPr>
          <p:cNvPicPr>
            <a:picLocks noChangeAspect="1"/>
          </p:cNvPicPr>
          <p:nvPr/>
        </p:nvPicPr>
        <p:blipFill>
          <a:blip r:embed="rId5"/>
          <a:stretch>
            <a:fillRect/>
          </a:stretch>
        </p:blipFill>
        <p:spPr>
          <a:xfrm>
            <a:off x="5645911" y="3476156"/>
            <a:ext cx="5456065" cy="2358693"/>
          </a:xfrm>
          <a:prstGeom prst="rect">
            <a:avLst/>
          </a:prstGeom>
        </p:spPr>
      </p:pic>
    </p:spTree>
    <p:extLst>
      <p:ext uri="{BB962C8B-B14F-4D97-AF65-F5344CB8AC3E}">
        <p14:creationId xmlns:p14="http://schemas.microsoft.com/office/powerpoint/2010/main" val="320641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C19BC64-94B8-FC4B-A8D1-8F8A70CF828E}"/>
              </a:ext>
            </a:extLst>
          </p:cNvPr>
          <p:cNvSpPr txBox="1"/>
          <p:nvPr/>
        </p:nvSpPr>
        <p:spPr>
          <a:xfrm>
            <a:off x="5151205" y="321805"/>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b="1" dirty="0">
                <a:solidFill>
                  <a:schemeClr val="tx1"/>
                </a:solidFill>
              </a:rPr>
              <a:t>RESULT</a:t>
            </a:r>
            <a:endParaRPr lang="ko-KR" altLang="en-US" b="1" dirty="0">
              <a:solidFill>
                <a:schemeClr val="tx1"/>
              </a:solidFill>
            </a:endParaRPr>
          </a:p>
        </p:txBody>
      </p:sp>
      <p:pic>
        <p:nvPicPr>
          <p:cNvPr id="3" name="Picture 2" descr="A graph of different colored bars&#10;&#10;Description automatically generated">
            <a:extLst>
              <a:ext uri="{FF2B5EF4-FFF2-40B4-BE49-F238E27FC236}">
                <a16:creationId xmlns:a16="http://schemas.microsoft.com/office/drawing/2014/main" id="{3E2EA6F0-AAA9-3B43-8746-5FDD1890ACFA}"/>
              </a:ext>
            </a:extLst>
          </p:cNvPr>
          <p:cNvPicPr>
            <a:picLocks noChangeAspect="1"/>
          </p:cNvPicPr>
          <p:nvPr/>
        </p:nvPicPr>
        <p:blipFill>
          <a:blip r:embed="rId2"/>
          <a:stretch>
            <a:fillRect/>
          </a:stretch>
        </p:blipFill>
        <p:spPr>
          <a:xfrm>
            <a:off x="1022986" y="1095375"/>
            <a:ext cx="5731510" cy="2447925"/>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658EB7A9-9832-9D40-9515-6939C7057CD1}"/>
              </a:ext>
            </a:extLst>
          </p:cNvPr>
          <p:cNvPicPr>
            <a:picLocks noChangeAspect="1"/>
          </p:cNvPicPr>
          <p:nvPr/>
        </p:nvPicPr>
        <p:blipFill>
          <a:blip r:embed="rId3"/>
          <a:stretch>
            <a:fillRect/>
          </a:stretch>
        </p:blipFill>
        <p:spPr>
          <a:xfrm>
            <a:off x="6867525" y="1095376"/>
            <a:ext cx="5731510" cy="2447925"/>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D356DBD5-6A68-0E4C-89C8-1A2F2AFDF2A5}"/>
              </a:ext>
            </a:extLst>
          </p:cNvPr>
          <p:cNvPicPr>
            <a:picLocks noChangeAspect="1"/>
          </p:cNvPicPr>
          <p:nvPr/>
        </p:nvPicPr>
        <p:blipFill>
          <a:blip r:embed="rId4"/>
          <a:stretch>
            <a:fillRect/>
          </a:stretch>
        </p:blipFill>
        <p:spPr>
          <a:xfrm>
            <a:off x="4001770" y="3665062"/>
            <a:ext cx="5731510" cy="2447925"/>
          </a:xfrm>
          <a:prstGeom prst="rect">
            <a:avLst/>
          </a:prstGeom>
        </p:spPr>
      </p:pic>
    </p:spTree>
    <p:extLst>
      <p:ext uri="{BB962C8B-B14F-4D97-AF65-F5344CB8AC3E}">
        <p14:creationId xmlns:p14="http://schemas.microsoft.com/office/powerpoint/2010/main" val="128973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C19BC64-94B8-FC4B-A8D1-8F8A70CF828E}"/>
              </a:ext>
            </a:extLst>
          </p:cNvPr>
          <p:cNvSpPr txBox="1"/>
          <p:nvPr/>
        </p:nvSpPr>
        <p:spPr>
          <a:xfrm>
            <a:off x="5151205" y="321805"/>
            <a:ext cx="2898257" cy="523220"/>
          </a:xfrm>
          <a:prstGeom prst="rect">
            <a:avLst/>
          </a:prstGeom>
          <a:noFill/>
        </p:spPr>
        <p:txBody>
          <a:bodyPr wrap="square" rtlCol="0">
            <a:spAutoFit/>
          </a:bodyPr>
          <a:lstStyle>
            <a:defPPr>
              <a:defRPr lang="ko-KR"/>
            </a:defPPr>
            <a:lvl1pPr>
              <a:defRPr sz="2800">
                <a:solidFill>
                  <a:schemeClr val="bg1"/>
                </a:solidFill>
                <a:latin typeface="+mj-lt"/>
                <a:cs typeface="Arial" panose="020B0604020202020204" pitchFamily="34" charset="0"/>
              </a:defRPr>
            </a:lvl1pPr>
          </a:lstStyle>
          <a:p>
            <a:pPr algn="ctr"/>
            <a:r>
              <a:rPr lang="en-US" altLang="ko-KR" b="1" dirty="0">
                <a:solidFill>
                  <a:schemeClr val="tx1"/>
                </a:solidFill>
              </a:rPr>
              <a:t>RESULT</a:t>
            </a:r>
            <a:endParaRPr lang="ko-KR" altLang="en-US" b="1" dirty="0">
              <a:solidFill>
                <a:schemeClr val="tx1"/>
              </a:solidFill>
            </a:endParaRPr>
          </a:p>
        </p:txBody>
      </p:sp>
      <p:sp>
        <p:nvSpPr>
          <p:cNvPr id="10" name="TextBox 9">
            <a:extLst>
              <a:ext uri="{FF2B5EF4-FFF2-40B4-BE49-F238E27FC236}">
                <a16:creationId xmlns:a16="http://schemas.microsoft.com/office/drawing/2014/main" id="{E5213857-AEF8-0F46-8D12-9F2683E00923}"/>
              </a:ext>
            </a:extLst>
          </p:cNvPr>
          <p:cNvSpPr txBox="1"/>
          <p:nvPr/>
        </p:nvSpPr>
        <p:spPr>
          <a:xfrm>
            <a:off x="1977247" y="1044669"/>
            <a:ext cx="8237505" cy="523220"/>
          </a:xfrm>
          <a:prstGeom prst="rect">
            <a:avLst/>
          </a:prstGeom>
          <a:noFill/>
        </p:spPr>
        <p:txBody>
          <a:bodyPr wrap="square" rtlCol="0">
            <a:spAutoFit/>
          </a:bodyPr>
          <a:lstStyle/>
          <a:p>
            <a:r>
              <a:rPr lang="en-US" altLang="ko-KR" sz="2800" b="1" dirty="0">
                <a:latin typeface="+mj-lt"/>
                <a:cs typeface="Arial" panose="020B0604020202020204" pitchFamily="34" charset="0"/>
              </a:rPr>
              <a:t>Insights-</a:t>
            </a:r>
            <a:endParaRPr lang="ko-KR" altLang="en-US" sz="2800" b="1" dirty="0">
              <a:latin typeface="+mj-lt"/>
              <a:cs typeface="Arial" panose="020B0604020202020204" pitchFamily="34" charset="0"/>
            </a:endParaRPr>
          </a:p>
        </p:txBody>
      </p:sp>
      <p:sp>
        <p:nvSpPr>
          <p:cNvPr id="12" name="직사각형 23">
            <a:extLst>
              <a:ext uri="{FF2B5EF4-FFF2-40B4-BE49-F238E27FC236}">
                <a16:creationId xmlns:a16="http://schemas.microsoft.com/office/drawing/2014/main" id="{1F2AECF3-AB09-784F-B959-8D8FE1DE3C69}"/>
              </a:ext>
            </a:extLst>
          </p:cNvPr>
          <p:cNvSpPr/>
          <p:nvPr/>
        </p:nvSpPr>
        <p:spPr>
          <a:xfrm>
            <a:off x="3732027" y="1777625"/>
            <a:ext cx="7038754" cy="646331"/>
          </a:xfrm>
          <a:prstGeom prst="rect">
            <a:avLst/>
          </a:prstGeom>
        </p:spPr>
        <p:txBody>
          <a:bodyPr wrap="square">
            <a:spAutoFit/>
          </a:bodyPr>
          <a:lstStyle/>
          <a:p>
            <a:pPr marL="28575" algn="just"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visualization shows the name of the state having higher so2 levels in the air which is Uttaranchal followed by Uttarakhand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타원 24">
            <a:extLst>
              <a:ext uri="{FF2B5EF4-FFF2-40B4-BE49-F238E27FC236}">
                <a16:creationId xmlns:a16="http://schemas.microsoft.com/office/drawing/2014/main" id="{CB1CEAD0-844A-DA49-8D71-CB3526408F8B}"/>
              </a:ext>
            </a:extLst>
          </p:cNvPr>
          <p:cNvSpPr/>
          <p:nvPr/>
        </p:nvSpPr>
        <p:spPr>
          <a:xfrm>
            <a:off x="3133650" y="1810220"/>
            <a:ext cx="598377" cy="581142"/>
          </a:xfrm>
          <a:prstGeom prst="ellipse">
            <a:avLst/>
          </a:prstGeom>
          <a:solidFill>
            <a:schemeClr val="tx1"/>
          </a:solidFill>
          <a:ln w="57150" cap="flat">
            <a:noFill/>
            <a:prstDash val="solid"/>
            <a:miter/>
          </a:ln>
        </p:spPr>
        <p:txBody>
          <a:bodyPr rtlCol="0" anchor="ctr"/>
          <a:lstStyle/>
          <a:p>
            <a:pPr algn="ctr"/>
            <a:r>
              <a:rPr lang="en-US" altLang="ko-KR" sz="2400" b="1" dirty="0">
                <a:solidFill>
                  <a:srgbClr val="F1E9DD"/>
                </a:solidFill>
                <a:latin typeface="+mj-lt"/>
              </a:rPr>
              <a:t>1</a:t>
            </a:r>
            <a:endParaRPr lang="ko-KR" altLang="en-US" sz="2400" b="1" dirty="0">
              <a:solidFill>
                <a:srgbClr val="F1E9DD"/>
              </a:solidFill>
              <a:latin typeface="+mj-lt"/>
            </a:endParaRPr>
          </a:p>
        </p:txBody>
      </p:sp>
      <p:sp>
        <p:nvSpPr>
          <p:cNvPr id="14" name="직사각형 23">
            <a:extLst>
              <a:ext uri="{FF2B5EF4-FFF2-40B4-BE49-F238E27FC236}">
                <a16:creationId xmlns:a16="http://schemas.microsoft.com/office/drawing/2014/main" id="{601D66F8-9326-374E-94DE-7A28B622E24F}"/>
              </a:ext>
            </a:extLst>
          </p:cNvPr>
          <p:cNvSpPr/>
          <p:nvPr/>
        </p:nvSpPr>
        <p:spPr>
          <a:xfrm>
            <a:off x="3732027" y="2595051"/>
            <a:ext cx="7038754" cy="369332"/>
          </a:xfrm>
          <a:prstGeom prst="rect">
            <a:avLst/>
          </a:prstGeom>
        </p:spPr>
        <p:txBody>
          <a:bodyPr wrap="square">
            <a:spAutoFit/>
          </a:bodyPr>
          <a:lstStyle/>
          <a:p>
            <a:pPr marL="28575" algn="just"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West Bengal has a higher no2 level compared to other states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타원 24">
            <a:extLst>
              <a:ext uri="{FF2B5EF4-FFF2-40B4-BE49-F238E27FC236}">
                <a16:creationId xmlns:a16="http://schemas.microsoft.com/office/drawing/2014/main" id="{19F7A715-5957-0B42-91E9-556396F3B5CA}"/>
              </a:ext>
            </a:extLst>
          </p:cNvPr>
          <p:cNvSpPr/>
          <p:nvPr/>
        </p:nvSpPr>
        <p:spPr>
          <a:xfrm>
            <a:off x="3133650" y="2489146"/>
            <a:ext cx="598377" cy="581142"/>
          </a:xfrm>
          <a:prstGeom prst="ellipse">
            <a:avLst/>
          </a:prstGeom>
          <a:solidFill>
            <a:schemeClr val="tx1"/>
          </a:solidFill>
          <a:ln w="57150" cap="flat">
            <a:noFill/>
            <a:prstDash val="solid"/>
            <a:miter/>
          </a:ln>
        </p:spPr>
        <p:txBody>
          <a:bodyPr rtlCol="0" anchor="ctr"/>
          <a:lstStyle/>
          <a:p>
            <a:pPr algn="ctr"/>
            <a:r>
              <a:rPr lang="en-US" altLang="ko-KR" sz="2400" b="1" dirty="0">
                <a:solidFill>
                  <a:srgbClr val="F1E9DD"/>
                </a:solidFill>
                <a:latin typeface="+mj-lt"/>
              </a:rPr>
              <a:t>2</a:t>
            </a:r>
            <a:endParaRPr lang="ko-KR" altLang="en-US" sz="2400" b="1" dirty="0">
              <a:solidFill>
                <a:srgbClr val="F1E9DD"/>
              </a:solidFill>
              <a:latin typeface="+mj-lt"/>
            </a:endParaRPr>
          </a:p>
        </p:txBody>
      </p:sp>
      <p:sp>
        <p:nvSpPr>
          <p:cNvPr id="16" name="직사각형 23">
            <a:extLst>
              <a:ext uri="{FF2B5EF4-FFF2-40B4-BE49-F238E27FC236}">
                <a16:creationId xmlns:a16="http://schemas.microsoft.com/office/drawing/2014/main" id="{9B4E6CF8-FA36-F34F-8B3B-58A9C87A0878}"/>
              </a:ext>
            </a:extLst>
          </p:cNvPr>
          <p:cNvSpPr/>
          <p:nvPr/>
        </p:nvSpPr>
        <p:spPr>
          <a:xfrm>
            <a:off x="3732027" y="3197027"/>
            <a:ext cx="7038754" cy="369332"/>
          </a:xfrm>
          <a:prstGeom prst="rect">
            <a:avLst/>
          </a:prstGeom>
        </p:spPr>
        <p:txBody>
          <a:bodyPr wrap="square">
            <a:spAutoFit/>
          </a:bodyPr>
          <a:lstStyle/>
          <a:p>
            <a:pPr marL="28575" algn="just"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Delhi has higher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rspm</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level compared to other states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타원 24">
            <a:extLst>
              <a:ext uri="{FF2B5EF4-FFF2-40B4-BE49-F238E27FC236}">
                <a16:creationId xmlns:a16="http://schemas.microsoft.com/office/drawing/2014/main" id="{B8149DFC-2E2A-1B4F-B14E-ADE267D8035E}"/>
              </a:ext>
            </a:extLst>
          </p:cNvPr>
          <p:cNvSpPr/>
          <p:nvPr/>
        </p:nvSpPr>
        <p:spPr>
          <a:xfrm>
            <a:off x="3133650" y="3135477"/>
            <a:ext cx="598377" cy="581142"/>
          </a:xfrm>
          <a:prstGeom prst="ellipse">
            <a:avLst/>
          </a:prstGeom>
          <a:solidFill>
            <a:schemeClr val="tx1"/>
          </a:solidFill>
          <a:ln w="57150" cap="flat">
            <a:noFill/>
            <a:prstDash val="solid"/>
            <a:miter/>
          </a:ln>
        </p:spPr>
        <p:txBody>
          <a:bodyPr rtlCol="0" anchor="ctr"/>
          <a:lstStyle/>
          <a:p>
            <a:pPr algn="ctr"/>
            <a:r>
              <a:rPr lang="en-US" altLang="ko-KR" sz="2400" b="1" dirty="0">
                <a:solidFill>
                  <a:srgbClr val="F1E9DD"/>
                </a:solidFill>
                <a:latin typeface="+mj-lt"/>
              </a:rPr>
              <a:t>3</a:t>
            </a:r>
            <a:endParaRPr lang="ko-KR" altLang="en-US" sz="2400" b="1" dirty="0">
              <a:solidFill>
                <a:srgbClr val="F1E9DD"/>
              </a:solidFill>
              <a:latin typeface="+mj-lt"/>
            </a:endParaRPr>
          </a:p>
        </p:txBody>
      </p:sp>
      <p:sp>
        <p:nvSpPr>
          <p:cNvPr id="18" name="직사각형 23">
            <a:extLst>
              <a:ext uri="{FF2B5EF4-FFF2-40B4-BE49-F238E27FC236}">
                <a16:creationId xmlns:a16="http://schemas.microsoft.com/office/drawing/2014/main" id="{C2205A40-F84E-9140-B045-01794E849CEF}"/>
              </a:ext>
            </a:extLst>
          </p:cNvPr>
          <p:cNvSpPr/>
          <p:nvPr/>
        </p:nvSpPr>
        <p:spPr>
          <a:xfrm>
            <a:off x="3732027" y="3887714"/>
            <a:ext cx="7038754" cy="369332"/>
          </a:xfrm>
          <a:prstGeom prst="rect">
            <a:avLst/>
          </a:prstGeom>
        </p:spPr>
        <p:txBody>
          <a:bodyPr wrap="square">
            <a:spAutoFit/>
          </a:bodyPr>
          <a:lstStyle/>
          <a:p>
            <a:pPr marL="28575" algn="just"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Delhi has higher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spm</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level compared to other states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타원 24">
            <a:extLst>
              <a:ext uri="{FF2B5EF4-FFF2-40B4-BE49-F238E27FC236}">
                <a16:creationId xmlns:a16="http://schemas.microsoft.com/office/drawing/2014/main" id="{598A3053-F12D-5C43-9CA1-581BBDD17D09}"/>
              </a:ext>
            </a:extLst>
          </p:cNvPr>
          <p:cNvSpPr/>
          <p:nvPr/>
        </p:nvSpPr>
        <p:spPr>
          <a:xfrm>
            <a:off x="3133650" y="3781809"/>
            <a:ext cx="598377" cy="581142"/>
          </a:xfrm>
          <a:prstGeom prst="ellipse">
            <a:avLst/>
          </a:prstGeom>
          <a:solidFill>
            <a:schemeClr val="tx1"/>
          </a:solidFill>
          <a:ln w="57150" cap="flat">
            <a:noFill/>
            <a:prstDash val="solid"/>
            <a:miter/>
          </a:ln>
        </p:spPr>
        <p:txBody>
          <a:bodyPr rtlCol="0" anchor="ctr"/>
          <a:lstStyle/>
          <a:p>
            <a:pPr algn="ctr"/>
            <a:r>
              <a:rPr lang="en-US" altLang="ko-KR" sz="2400" b="1" dirty="0">
                <a:solidFill>
                  <a:srgbClr val="F1E9DD"/>
                </a:solidFill>
                <a:latin typeface="+mj-lt"/>
              </a:rPr>
              <a:t>4</a:t>
            </a:r>
            <a:endParaRPr lang="ko-KR" altLang="en-US" sz="2400" b="1" dirty="0">
              <a:solidFill>
                <a:srgbClr val="F1E9DD"/>
              </a:solidFill>
              <a:latin typeface="+mj-lt"/>
            </a:endParaRPr>
          </a:p>
        </p:txBody>
      </p:sp>
      <p:sp>
        <p:nvSpPr>
          <p:cNvPr id="21" name="직사각형 23">
            <a:extLst>
              <a:ext uri="{FF2B5EF4-FFF2-40B4-BE49-F238E27FC236}">
                <a16:creationId xmlns:a16="http://schemas.microsoft.com/office/drawing/2014/main" id="{9293D932-B1C5-EB46-BA64-FA792FD47127}"/>
              </a:ext>
            </a:extLst>
          </p:cNvPr>
          <p:cNvSpPr/>
          <p:nvPr/>
        </p:nvSpPr>
        <p:spPr>
          <a:xfrm>
            <a:off x="3732027" y="4534046"/>
            <a:ext cx="7038754" cy="369332"/>
          </a:xfrm>
          <a:prstGeom prst="rect">
            <a:avLst/>
          </a:prstGeom>
        </p:spPr>
        <p:txBody>
          <a:bodyPr wrap="square">
            <a:spAutoFit/>
          </a:bodyPr>
          <a:lstStyle/>
          <a:p>
            <a:pPr algn="just"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Delhi has higher pm2_5 level compared to other states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타원 24">
            <a:extLst>
              <a:ext uri="{FF2B5EF4-FFF2-40B4-BE49-F238E27FC236}">
                <a16:creationId xmlns:a16="http://schemas.microsoft.com/office/drawing/2014/main" id="{28E0700C-7740-A64A-83DE-77831CAB5EDD}"/>
              </a:ext>
            </a:extLst>
          </p:cNvPr>
          <p:cNvSpPr/>
          <p:nvPr/>
        </p:nvSpPr>
        <p:spPr>
          <a:xfrm>
            <a:off x="3133650" y="4428141"/>
            <a:ext cx="598377" cy="581142"/>
          </a:xfrm>
          <a:prstGeom prst="ellipse">
            <a:avLst/>
          </a:prstGeom>
          <a:solidFill>
            <a:schemeClr val="tx1"/>
          </a:solidFill>
          <a:ln w="57150" cap="flat">
            <a:noFill/>
            <a:prstDash val="solid"/>
            <a:miter/>
          </a:ln>
        </p:spPr>
        <p:txBody>
          <a:bodyPr rtlCol="0" anchor="ctr"/>
          <a:lstStyle/>
          <a:p>
            <a:pPr algn="ctr"/>
            <a:r>
              <a:rPr lang="en-US" altLang="ko-KR" sz="2400" b="1" dirty="0">
                <a:solidFill>
                  <a:srgbClr val="F1E9DD"/>
                </a:solidFill>
                <a:latin typeface="+mj-lt"/>
              </a:rPr>
              <a:t>5</a:t>
            </a:r>
            <a:endParaRPr lang="ko-KR" altLang="en-US" sz="2400" b="1" dirty="0">
              <a:solidFill>
                <a:srgbClr val="F1E9DD"/>
              </a:solidFill>
              <a:latin typeface="+mj-lt"/>
            </a:endParaRPr>
          </a:p>
        </p:txBody>
      </p:sp>
    </p:spTree>
    <p:extLst>
      <p:ext uri="{BB962C8B-B14F-4D97-AF65-F5344CB8AC3E}">
        <p14:creationId xmlns:p14="http://schemas.microsoft.com/office/powerpoint/2010/main" val="3534161311"/>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nna - Montserrat Light">
      <a:majorFont>
        <a:latin typeface="Unna"/>
        <a:ea typeface="Arial Unicode MS"/>
        <a:cs typeface=""/>
      </a:majorFont>
      <a:minorFont>
        <a:latin typeface="Montserrat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57150" cap="flat">
          <a:noFill/>
          <a:prstDash val="solid"/>
          <a:miter/>
        </a:ln>
      </a:spPr>
      <a:bodyPr rtlCol="0" anchor="ctr"/>
      <a:lstStyle>
        <a:defPPr algn="ctr">
          <a:defRPr sz="2400" b="1" dirty="0" smtClean="0">
            <a:solidFill>
              <a:srgbClr val="F1E9DD"/>
            </a:solidFill>
            <a:latin typeface="+mj-l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3974</TotalTime>
  <Words>959</Words>
  <Application>Microsoft Macintosh PowerPoint</Application>
  <PresentationFormat>Widescreen</PresentationFormat>
  <Paragraphs>146</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Montserrat Light</vt:lpstr>
      <vt:lpstr>Arial</vt:lpstr>
      <vt:lpstr>맑은 고딕</vt:lpstr>
      <vt:lpstr>Times New Roman</vt:lpstr>
      <vt:lpstr>Unna</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Nikhil Anand [Artificial Intelligence &amp; Machine Learning - 2021]</cp:lastModifiedBy>
  <cp:revision>290</cp:revision>
  <dcterms:created xsi:type="dcterms:W3CDTF">2019-04-06T05:20:47Z</dcterms:created>
  <dcterms:modified xsi:type="dcterms:W3CDTF">2023-11-21T08:22:37Z</dcterms:modified>
</cp:coreProperties>
</file>